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70" r:id="rId6"/>
    <p:sldId id="260" r:id="rId7"/>
    <p:sldId id="269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2195658-59C7-4B12-8865-9AC30B96A52D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668EE2-7F51-467E-B9AB-99A74EB5E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5658-59C7-4B12-8865-9AC30B96A52D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68EE2-7F51-467E-B9AB-99A74EB5E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2195658-59C7-4B12-8865-9AC30B96A52D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6668EE2-7F51-467E-B9AB-99A74EB5E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5658-59C7-4B12-8865-9AC30B96A52D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668EE2-7F51-467E-B9AB-99A74EB5E1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5658-59C7-4B12-8865-9AC30B96A52D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6668EE2-7F51-467E-B9AB-99A74EB5E1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2195658-59C7-4B12-8865-9AC30B96A52D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6668EE2-7F51-467E-B9AB-99A74EB5E1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2195658-59C7-4B12-8865-9AC30B96A52D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6668EE2-7F51-467E-B9AB-99A74EB5E1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5658-59C7-4B12-8865-9AC30B96A52D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668EE2-7F51-467E-B9AB-99A74EB5E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5658-59C7-4B12-8865-9AC30B96A52D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668EE2-7F51-467E-B9AB-99A74EB5E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5658-59C7-4B12-8865-9AC30B96A52D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668EE2-7F51-467E-B9AB-99A74EB5E1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2195658-59C7-4B12-8865-9AC30B96A52D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6668EE2-7F51-467E-B9AB-99A74EB5E1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2195658-59C7-4B12-8865-9AC30B96A52D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6668EE2-7F51-467E-B9AB-99A74EB5E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Gonorrhea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By </a:t>
            </a:r>
            <a:r>
              <a:rPr lang="en-US" dirty="0" err="1" smtClean="0"/>
              <a:t>Abhi</a:t>
            </a:r>
            <a:r>
              <a:rPr lang="en-US" dirty="0"/>
              <a:t> </a:t>
            </a:r>
            <a:r>
              <a:rPr lang="en-US" dirty="0" smtClean="0"/>
              <a:t>,</a:t>
            </a:r>
            <a:r>
              <a:rPr lang="en-US" altLang="ko-KR" dirty="0" smtClean="0"/>
              <a:t>Jenny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Akanksha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Sanat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Sriya</a:t>
            </a:r>
            <a:r>
              <a:rPr lang="en-US" altLang="ko-KR" dirty="0" smtClean="0"/>
              <a:t>, Sushmitha, </a:t>
            </a:r>
            <a:r>
              <a:rPr lang="en-US" altLang="ko-KR" dirty="0" err="1" smtClean="0"/>
              <a:t>Mariam,</a:t>
            </a:r>
            <a:r>
              <a:rPr lang="en-US" dirty="0" err="1" smtClean="0"/>
              <a:t>Digveer</a:t>
            </a:r>
            <a:r>
              <a:rPr lang="en-US" dirty="0" smtClean="0"/>
              <a:t>,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700,000 people in America are infected by Gonorrhea each year</a:t>
            </a:r>
          </a:p>
          <a:p>
            <a:r>
              <a:rPr lang="en-US" dirty="0" smtClean="0"/>
              <a:t>Less than half of these are reported</a:t>
            </a:r>
          </a:p>
          <a:p>
            <a:r>
              <a:rPr lang="en-US" dirty="0" smtClean="0"/>
              <a:t>500,000 to 600,000 new cases of gonorrhea occur each year in the US</a:t>
            </a:r>
          </a:p>
          <a:p>
            <a:r>
              <a:rPr lang="en-US" dirty="0" smtClean="0"/>
              <a:t>Since 2005 approximately 1,700 cases of gonorrhea have been diagnosed each year in </a:t>
            </a:r>
            <a:r>
              <a:rPr lang="en-US" smtClean="0"/>
              <a:t>King County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Gonorrhea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an STD ( Sexually Transmitted Disease caused by a bacterial infection.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Caused by the bacteria </a:t>
            </a:r>
            <a:r>
              <a:rPr lang="en-US" dirty="0" err="1" smtClean="0"/>
              <a:t>Neisseria</a:t>
            </a:r>
            <a:r>
              <a:rPr lang="en-US" dirty="0" smtClean="0"/>
              <a:t> </a:t>
            </a:r>
            <a:r>
              <a:rPr lang="en-US" dirty="0" err="1" smtClean="0"/>
              <a:t>gonorrhoea</a:t>
            </a:r>
            <a:endParaRPr lang="en-US" dirty="0" smtClean="0"/>
          </a:p>
          <a:p>
            <a:r>
              <a:rPr lang="en-US" dirty="0" smtClean="0"/>
              <a:t>It is spread through any kind of sexual contact. </a:t>
            </a:r>
          </a:p>
          <a:p>
            <a:r>
              <a:rPr lang="en-US" dirty="0"/>
              <a:t>T</a:t>
            </a:r>
            <a:r>
              <a:rPr lang="en-US" dirty="0" smtClean="0"/>
              <a:t>his includes vaginal, oral or anal. </a:t>
            </a:r>
          </a:p>
          <a:p>
            <a:r>
              <a:rPr lang="en-US" dirty="0" smtClean="0"/>
              <a:t>It can be passed from a pregnant woman to her baby while she is giving birth. </a:t>
            </a:r>
          </a:p>
          <a:p>
            <a:r>
              <a:rPr lang="en-US" dirty="0" smtClean="0"/>
              <a:t>The male does not have to ejaculate for the infection to spread.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Men have a 20% chance of getting the infection form vaginal intercourse with an infected woman</a:t>
            </a:r>
          </a:p>
          <a:p>
            <a:r>
              <a:rPr lang="en-US" dirty="0" smtClean="0"/>
              <a:t>Where as woman only have a 60-80</a:t>
            </a:r>
            <a:r>
              <a:rPr lang="en-US" dirty="0" smtClean="0"/>
              <a:t>%</a:t>
            </a:r>
          </a:p>
          <a:p>
            <a:r>
              <a:rPr lang="en-US" dirty="0" smtClean="0"/>
              <a:t> </a:t>
            </a:r>
            <a:r>
              <a:rPr lang="en-US" dirty="0" smtClean="0"/>
              <a:t>Gonorrhea </a:t>
            </a:r>
            <a:r>
              <a:rPr lang="en-US" dirty="0" smtClean="0"/>
              <a:t>is highly contagious and </a:t>
            </a:r>
          </a:p>
          <a:p>
            <a:pPr>
              <a:buNone/>
            </a:pPr>
            <a:r>
              <a:rPr lang="en-US" dirty="0" smtClean="0"/>
              <a:t>  passes among sexual partners through </a:t>
            </a:r>
          </a:p>
          <a:p>
            <a:pPr>
              <a:buNone/>
            </a:pPr>
            <a:r>
              <a:rPr lang="en-US" dirty="0" smtClean="0"/>
              <a:t>  vaginal intercourse, anal intercourse, </a:t>
            </a:r>
          </a:p>
          <a:p>
            <a:pPr>
              <a:buNone/>
            </a:pPr>
            <a:r>
              <a:rPr lang="en-US" dirty="0" smtClean="0"/>
              <a:t>  or oral sex. People who have multiple sex</a:t>
            </a:r>
          </a:p>
          <a:p>
            <a:pPr>
              <a:buNone/>
            </a:pPr>
            <a:r>
              <a:rPr lang="en-US" dirty="0" smtClean="0"/>
              <a:t>  partners have increased risk for gonorrhea as well as other STDs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Symptoms of gonorrhea </a:t>
            </a:r>
          </a:p>
          <a:p>
            <a:pPr>
              <a:buNone/>
            </a:pPr>
            <a:r>
              <a:rPr lang="en-US" sz="3200" dirty="0" smtClean="0"/>
              <a:t>  generally appear between 2 and 10 days after infection, although it could take as long as 30 days for your symptoms to appear.</a:t>
            </a:r>
            <a:endParaRPr lang="ko-KR" altLang="en-US" sz="3200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Symptoms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Burning when urinating</a:t>
            </a:r>
          </a:p>
          <a:p>
            <a:r>
              <a:rPr lang="en-US" dirty="0" smtClean="0"/>
              <a:t>Yellow-White discharge from the penis</a:t>
            </a:r>
          </a:p>
          <a:p>
            <a:r>
              <a:rPr lang="en-US" dirty="0" smtClean="0"/>
              <a:t>Painful or swollen testicles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Pain or a burning sensation when urinating</a:t>
            </a:r>
          </a:p>
          <a:p>
            <a:r>
              <a:rPr lang="en-US" dirty="0" smtClean="0"/>
              <a:t>Yellow vaginal discharge (can be bloody) </a:t>
            </a:r>
          </a:p>
          <a:p>
            <a:r>
              <a:rPr lang="en-US" dirty="0" smtClean="0"/>
              <a:t>Heavy bleeding with periods</a:t>
            </a:r>
          </a:p>
          <a:p>
            <a:r>
              <a:rPr lang="en-US" dirty="0" smtClean="0"/>
              <a:t>Pain when having sexual intercourse</a:t>
            </a:r>
          </a:p>
          <a:p>
            <a:r>
              <a:rPr lang="en-US" dirty="0" smtClean="0"/>
              <a:t>Lower abdominal pain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Men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Women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Possible Consequences of Infection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000660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it goes untreated, gonorrhea can be a potentially hazardous disease. Women infected with gonorrhea risk developing a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variety </a:t>
            </a:r>
            <a:r>
              <a:rPr lang="en-US" dirty="0"/>
              <a:t>of complications. The bacteria can easily travel from the cervix into the uterus, and eventually up the fallopian tubes.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This </a:t>
            </a:r>
            <a:r>
              <a:rPr lang="en-US" dirty="0"/>
              <a:t>can cause a condition called </a:t>
            </a:r>
            <a:r>
              <a:rPr lang="en-US" dirty="0" smtClean="0"/>
              <a:t>Pelvic </a:t>
            </a:r>
            <a:r>
              <a:rPr lang="en-US" dirty="0" err="1" smtClean="0"/>
              <a:t>Inflamatory</a:t>
            </a:r>
            <a:r>
              <a:rPr lang="en-US" dirty="0" smtClean="0"/>
              <a:t> Disease</a:t>
            </a:r>
            <a:r>
              <a:rPr lang="en-US" dirty="0"/>
              <a:t> 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(</a:t>
            </a:r>
            <a:r>
              <a:rPr lang="en-US" dirty="0"/>
              <a:t>PID). 15% of women who have the infection in their cervix will develop this disease. PID can damage your fallopian tubes and may lead to infertility. It can also increase your chance of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having </a:t>
            </a:r>
            <a:r>
              <a:rPr lang="en-US" dirty="0"/>
              <a:t>an </a:t>
            </a:r>
            <a:r>
              <a:rPr lang="en-US" dirty="0" smtClean="0"/>
              <a:t>ectopic pregnancy. </a:t>
            </a:r>
            <a:r>
              <a:rPr lang="en-US" dirty="0"/>
              <a:t>This occurs when a fertilized egg grows outside of the uterus, usually inside of the fallopian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tubes</a:t>
            </a:r>
            <a:r>
              <a:rPr lang="en-US" dirty="0"/>
              <a:t>. Ectopic pregnancies are extremely dangerous and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potentially </a:t>
            </a:r>
            <a:r>
              <a:rPr lang="en-US" dirty="0"/>
              <a:t>life threatening.</a:t>
            </a:r>
          </a:p>
          <a:p>
            <a:r>
              <a:rPr lang="en-US" dirty="0"/>
              <a:t>Men who leave their gonorrhea untreated are also at risk for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developing </a:t>
            </a:r>
            <a:r>
              <a:rPr lang="en-US" dirty="0" err="1"/>
              <a:t>epididymitis</a:t>
            </a:r>
            <a:r>
              <a:rPr lang="en-US" dirty="0"/>
              <a:t>, a painful condition of the testicles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which </a:t>
            </a:r>
            <a:r>
              <a:rPr lang="en-US" dirty="0"/>
              <a:t>can ultimately lead to infertility.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Abstain from sexual intercourse</a:t>
            </a:r>
          </a:p>
          <a:p>
            <a:r>
              <a:rPr lang="en-US" dirty="0" smtClean="0"/>
              <a:t>Use a condom correctly</a:t>
            </a:r>
          </a:p>
          <a:p>
            <a:r>
              <a:rPr lang="en-US" dirty="0" smtClean="0"/>
              <a:t>Have a single partner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it is left untreated it may last for week or months.</a:t>
            </a:r>
          </a:p>
          <a:p>
            <a:r>
              <a:rPr lang="en-US" dirty="0" err="1" smtClean="0"/>
              <a:t>Injectable</a:t>
            </a:r>
            <a:r>
              <a:rPr lang="en-US" dirty="0" smtClean="0"/>
              <a:t> </a:t>
            </a:r>
            <a:r>
              <a:rPr lang="en-US" dirty="0" err="1" smtClean="0"/>
              <a:t>Ceftriaxone</a:t>
            </a:r>
            <a:r>
              <a:rPr lang="en-US" dirty="0" smtClean="0"/>
              <a:t> is one of the few effective antibiotics</a:t>
            </a:r>
          </a:p>
          <a:p>
            <a:r>
              <a:rPr lang="en-US" dirty="0" smtClean="0"/>
              <a:t>Penicillin, tetracycline and </a:t>
            </a:r>
            <a:r>
              <a:rPr lang="en-US" dirty="0" err="1" smtClean="0"/>
              <a:t>fluoroquinolones</a:t>
            </a:r>
            <a:r>
              <a:rPr lang="en-US" dirty="0" smtClean="0"/>
              <a:t> are no longer used because people have of high rates of resistance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42</TotalTime>
  <Words>380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Gonorrhea</vt:lpstr>
      <vt:lpstr>Gonorrhea</vt:lpstr>
      <vt:lpstr>Transmission</vt:lpstr>
      <vt:lpstr>Transmission</vt:lpstr>
      <vt:lpstr>Symptoms</vt:lpstr>
      <vt:lpstr>Symptoms </vt:lpstr>
      <vt:lpstr>Possible Consequences of Infection</vt:lpstr>
      <vt:lpstr>Prevention</vt:lpstr>
      <vt:lpstr>Treatment</vt:lpstr>
      <vt:lpstr>Interesting Facts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Gonorrhea</dc:title>
  <dc:creator>Thara</dc:creator>
  <cp:lastModifiedBy>shruthi binish</cp:lastModifiedBy>
  <cp:revision>8</cp:revision>
  <dcterms:created xsi:type="dcterms:W3CDTF">2011-09-22T05:01:05Z</dcterms:created>
  <dcterms:modified xsi:type="dcterms:W3CDTF">2011-10-01T08:08:00Z</dcterms:modified>
</cp:coreProperties>
</file>