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63" r:id="rId6"/>
    <p:sldId id="258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pischools.org.uk/page/modules/hormones/index.cfm?coSiteNavigation_allTopic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www.abpischools.org.uk/page/modules/hormones/index.cfm?coSiteNavigation_allTopic=1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Hormones</a:t>
            </a:r>
            <a:br>
              <a:rPr lang="en-US" dirty="0" smtClean="0"/>
            </a:br>
            <a:r>
              <a:rPr lang="en-US" dirty="0" smtClean="0"/>
              <a:t>Complete the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002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Pituitary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Oxytoxin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Prolactin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Stimulates</a:t>
                      </a:r>
                      <a:r>
                        <a:rPr lang="en-US" baseline="0" dirty="0" smtClean="0"/>
                        <a:t> milk production after birth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Thyroid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Thyroxine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Fight and flight hormone. Prepares the body for handling difficult or dangerous</a:t>
                      </a:r>
                      <a:r>
                        <a:rPr lang="en-US" baseline="0" dirty="0" smtClean="0"/>
                        <a:t> situation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glycogen to glucose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Oestrogen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progesterone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Maintains uterus lining during pregnancy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Promotes the development of male secondary sexual characteristics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002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Pituitary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in water re </a:t>
                      </a:r>
                      <a:r>
                        <a:rPr lang="en-US" dirty="0" err="1" smtClean="0"/>
                        <a:t>absorbtion</a:t>
                      </a:r>
                      <a:r>
                        <a:rPr lang="en-US" dirty="0" smtClean="0"/>
                        <a:t> in kidneys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Oxytoxin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Causes contraction of uterus during birth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Prolactin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Stimulates</a:t>
                      </a:r>
                      <a:r>
                        <a:rPr lang="en-US" baseline="0" dirty="0" smtClean="0"/>
                        <a:t> milk production after birth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Thyroid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Thyroxine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Increases general rate of metabolism and stimulates growth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Adrenal 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Adrenaline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Fight and flight hormone. Prepares the body for handling difficult or dangerous</a:t>
                      </a:r>
                      <a:r>
                        <a:rPr lang="en-US" baseline="0" dirty="0" smtClean="0"/>
                        <a:t> situation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 glucose</a:t>
                      </a:r>
                      <a:r>
                        <a:rPr lang="en-US" baseline="0" dirty="0" smtClean="0"/>
                        <a:t> to glycogen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Converts glycogen to glucose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Oestrogen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sexual characteristics of females, ovulation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progesterone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Maintains uterus lining during pregnancy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testosterone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Promotes the development of male secondary sexual characteristics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Produced by adrenal glands, one above each kidney</a:t>
            </a:r>
          </a:p>
          <a:p>
            <a:r>
              <a:rPr lang="en-US" dirty="0" smtClean="0"/>
              <a:t>It has 2 regions:</a:t>
            </a:r>
          </a:p>
          <a:p>
            <a:r>
              <a:rPr lang="en-US" dirty="0" smtClean="0"/>
              <a:t>(Outer)Adrenal cortex-produces a no: of hormones called corticosteroids. There is no nervous supply.</a:t>
            </a:r>
          </a:p>
          <a:p>
            <a:r>
              <a:rPr lang="en-US" dirty="0" smtClean="0"/>
              <a:t>Adrenal medulla- receives nerves from brain and produces the hormone adrenaline.</a:t>
            </a:r>
          </a:p>
          <a:p>
            <a:r>
              <a:rPr lang="en-US" dirty="0" smtClean="0"/>
              <a:t>It is a short lived hormone and is converted by liver into less active compounds which is excreted by the kidneys.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</a:t>
            </a:r>
            <a:r>
              <a:rPr lang="en-US" dirty="0" smtClean="0"/>
              <a:t>Adrenaline</a:t>
            </a:r>
            <a:br>
              <a:rPr lang="en-US" dirty="0" smtClean="0"/>
            </a:br>
            <a:r>
              <a:rPr lang="en-US" dirty="0" smtClean="0"/>
              <a:t>complete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915400" cy="5240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810000"/>
                <a:gridCol w="2971800"/>
              </a:tblGrid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Causes ‘instructions’ to be sent out to increase breathing rate and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supply of oxygen &amp; removal of </a:t>
                      </a:r>
                      <a:r>
                        <a:rPr lang="en-US" baseline="0" dirty="0" err="1" smtClean="0"/>
                        <a:t>carbondioxide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 delivery</a:t>
                      </a:r>
                      <a:r>
                        <a:rPr lang="en-US" baseline="0" dirty="0" smtClean="0"/>
                        <a:t> of essential substances to muscles </a:t>
                      </a:r>
                      <a:r>
                        <a:rPr lang="en-US" baseline="0" dirty="0" err="1" smtClean="0"/>
                        <a:t>eg.glucose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Blood supply to 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to skin is not urgently needed so can be diverted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Blood supply to gut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Reduced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Gut muscles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Causes muscles to relax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Digestion is not urgent and can be temporarily stopped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conversion of glucose to glycogen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Fat </a:t>
                      </a:r>
                      <a:r>
                        <a:rPr lang="en-US" dirty="0" err="1" smtClean="0"/>
                        <a:t>deposists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conversion</a:t>
                      </a:r>
                      <a:r>
                        <a:rPr lang="en-US" baseline="0" dirty="0" smtClean="0"/>
                        <a:t> of fats to fatty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Fatty acids are needed for muscle contraction 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Iris of 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Pupil increases</a:t>
                      </a:r>
                      <a:r>
                        <a:rPr lang="en-US" baseline="0" dirty="0" smtClean="0"/>
                        <a:t> in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Adrenaline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915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810000"/>
                <a:gridCol w="2971800"/>
              </a:tblGrid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Causes ‘instructions’ to be sent out to increase breathing rate and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supply of oxygen &amp; removal of </a:t>
                      </a:r>
                      <a:r>
                        <a:rPr lang="en-US" baseline="0" dirty="0" err="1" smtClean="0"/>
                        <a:t>carbondioxide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pacemaker makes heart beat faster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 delivery</a:t>
                      </a:r>
                      <a:r>
                        <a:rPr lang="en-US" baseline="0" dirty="0" smtClean="0"/>
                        <a:t> of essential substances to muscles </a:t>
                      </a:r>
                      <a:r>
                        <a:rPr lang="en-US" baseline="0" dirty="0" err="1" smtClean="0"/>
                        <a:t>eg.glucose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Blood supply to 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Reduced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to skin is not urgently needed so can be diverted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Blood supply to gut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Reduced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to gut is not urgently needed so can be diverted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Gut muscles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Causes muscles to relax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Digestion is not urgent and can be temporarily stopped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conversion of glucose to glycogen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Glucose is needed for respiration in body</a:t>
                      </a:r>
                      <a:r>
                        <a:rPr lang="en-US" baseline="0" dirty="0" smtClean="0"/>
                        <a:t> muscles</a:t>
                      </a:r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Fat </a:t>
                      </a:r>
                      <a:r>
                        <a:rPr lang="en-US" dirty="0" err="1" smtClean="0"/>
                        <a:t>deposists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conversion</a:t>
                      </a:r>
                      <a:r>
                        <a:rPr lang="en-US" baseline="0" dirty="0" smtClean="0"/>
                        <a:t> of fats to fatty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Fatty acids are needed for muscle contraction </a:t>
                      </a:r>
                      <a:endParaRPr lang="en-US" dirty="0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Iris of 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Pupil increases</a:t>
                      </a:r>
                      <a:r>
                        <a:rPr lang="en-US" baseline="0" dirty="0" smtClean="0"/>
                        <a:t> in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light enters eye to improve vision.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</a:t>
            </a:r>
            <a:br>
              <a:rPr lang="en-US" dirty="0" smtClean="0"/>
            </a:br>
            <a:r>
              <a:rPr lang="en-US" dirty="0" smtClean="0"/>
              <a:t>Nervous and Endocrine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Endocrine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 of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impulses and chemicals (neurotransmitters)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Slower, depends on circulation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 of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Receptor(sense</a:t>
                      </a:r>
                      <a:r>
                        <a:rPr lang="en-US" baseline="0" dirty="0" smtClean="0"/>
                        <a:t> organ)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 of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Effector</a:t>
                      </a:r>
                      <a:r>
                        <a:rPr lang="en-US" dirty="0" smtClean="0"/>
                        <a:t> (muscle)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Speed and duration of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Delayed, prolonged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</a:t>
            </a:r>
            <a:br>
              <a:rPr lang="en-US" dirty="0" smtClean="0"/>
            </a:br>
            <a:r>
              <a:rPr lang="en-US" dirty="0" smtClean="0"/>
              <a:t>Nervous and Endocrine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Endocrine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Nerve impulse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 of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impulses and chemicals (neurotransmitters)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Chemicals(hormones)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Slower, depends on circulation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 of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Receptor(sense</a:t>
                      </a:r>
                      <a:r>
                        <a:rPr lang="en-US" baseline="0" dirty="0" smtClean="0"/>
                        <a:t> organ)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Endocrine 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 of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Effector</a:t>
                      </a:r>
                      <a:r>
                        <a:rPr lang="en-US" dirty="0" smtClean="0"/>
                        <a:t> (muscle)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organ or organs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Speed and duration of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Immediate, brief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Delayed, prolonged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562</Words>
  <Application>Microsoft Office PowerPoint</Application>
  <PresentationFormat>On-screen Show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Hormones</vt:lpstr>
      <vt:lpstr>Hormones Complete the table</vt:lpstr>
      <vt:lpstr>Hormones</vt:lpstr>
      <vt:lpstr>Adrenaline</vt:lpstr>
      <vt:lpstr>Effect of Adrenaline complete the table</vt:lpstr>
      <vt:lpstr>Effect of Adrenaline</vt:lpstr>
      <vt:lpstr>Compare  Nervous and Endocrine system</vt:lpstr>
      <vt:lpstr>Compare  Nervous and Endocrine 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</dc:title>
  <dc:creator>appukuttan</dc:creator>
  <cp:lastModifiedBy>appukuttan</cp:lastModifiedBy>
  <cp:revision>9</cp:revision>
  <dcterms:created xsi:type="dcterms:W3CDTF">2006-08-16T00:00:00Z</dcterms:created>
  <dcterms:modified xsi:type="dcterms:W3CDTF">2012-05-07T04:12:28Z</dcterms:modified>
</cp:coreProperties>
</file>