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3" r:id="rId15"/>
    <p:sldId id="264" r:id="rId16"/>
    <p:sldId id="265" r:id="rId17"/>
    <p:sldId id="266" r:id="rId18"/>
    <p:sldId id="267" r:id="rId19"/>
    <p:sldId id="268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18991-7BF5-49C5-8605-DE343A95A89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75780-C517-40BD-90B4-4E155851F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While oestrogen is present in both men and women, they are usually present at significantly higher levels in women of a certain reproductive age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95D1BF-A74D-4D9D-B698-87274A668132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yclo.co.uk/define/Oestrogenhttp:/cobesbio.blogspot.in/2011/09/313-secondary-sexual-characteristics.html" TargetMode="External"/><Relationship Id="rId2" Type="http://schemas.openxmlformats.org/officeDocument/2006/relationships/hyperlink" Target="http://www.talktalk.co.uk/reference/encyclopaedia/hutchinson/m000684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2.hu-berlin.de/sexology/ATLAS_EN/html/secondary_characteristics.html" TargetMode="External"/><Relationship Id="rId4" Type="http://schemas.openxmlformats.org/officeDocument/2006/relationships/hyperlink" Target="http://en.wikipedia.org/wiki/Secondary_sex_characteristi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179082"/>
            <a:ext cx="5738049" cy="3874668"/>
          </a:xfrm>
        </p:spPr>
        <p:txBody>
          <a:bodyPr>
            <a:no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The roles of testosterone in the </a:t>
            </a:r>
            <a:r>
              <a:rPr lang="en-US" sz="3700" dirty="0" smtClean="0">
                <a:solidFill>
                  <a:schemeClr val="bg1"/>
                </a:solidFill>
              </a:rPr>
              <a:t>development </a:t>
            </a:r>
            <a:r>
              <a:rPr lang="en-US" sz="3700" dirty="0">
                <a:solidFill>
                  <a:schemeClr val="bg1"/>
                </a:solidFill>
              </a:rPr>
              <a:t>and regulation of secondary sexual characteristics at puberty.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Ruchi</a:t>
            </a:r>
            <a:r>
              <a:rPr lang="en-US" dirty="0" smtClean="0"/>
              <a:t> Patel, </a:t>
            </a:r>
            <a:r>
              <a:rPr lang="en-US" dirty="0" err="1" smtClean="0"/>
              <a:t>Sirisha</a:t>
            </a:r>
            <a:r>
              <a:rPr lang="en-US" dirty="0" smtClean="0"/>
              <a:t> Karri, </a:t>
            </a:r>
            <a:r>
              <a:rPr lang="en-US" dirty="0" err="1" smtClean="0"/>
              <a:t>Sree</a:t>
            </a:r>
            <a:r>
              <a:rPr lang="en-US" dirty="0" smtClean="0"/>
              <a:t> </a:t>
            </a:r>
            <a:r>
              <a:rPr lang="en-US" dirty="0" err="1" smtClean="0"/>
              <a:t>Pavithra</a:t>
            </a:r>
            <a:r>
              <a:rPr lang="en-US" dirty="0" smtClean="0"/>
              <a:t> Reddy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93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008" y="32203"/>
            <a:ext cx="8420773" cy="6494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More on the role of estrogen in puberty:</a:t>
            </a:r>
          </a:p>
          <a:p>
            <a:endParaRPr lang="en-US" sz="2600" dirty="0"/>
          </a:p>
          <a:p>
            <a:r>
              <a:rPr lang="en-US" sz="2600" dirty="0" smtClean="0"/>
              <a:t>Enlargement of breasts and erection of nipples.</a:t>
            </a:r>
          </a:p>
          <a:p>
            <a:r>
              <a:rPr lang="en-US" sz="2600" dirty="0" smtClean="0"/>
              <a:t>Growth of body hair, most prominently underarm and pubic hair</a:t>
            </a:r>
          </a:p>
          <a:p>
            <a:r>
              <a:rPr lang="en-US" sz="2600" dirty="0" smtClean="0"/>
              <a:t>Greater development of thigh muscles behind the femur, rather than in front of it</a:t>
            </a:r>
          </a:p>
          <a:p>
            <a:r>
              <a:rPr lang="en-US" sz="2600" dirty="0" smtClean="0"/>
              <a:t>Widening of hips; lower waist to hip ratio than adult males</a:t>
            </a:r>
          </a:p>
          <a:p>
            <a:r>
              <a:rPr lang="en-US" sz="2600" dirty="0" smtClean="0"/>
              <a:t>Smaller hands and feet than men</a:t>
            </a:r>
          </a:p>
          <a:p>
            <a:r>
              <a:rPr lang="en-US" sz="2600" dirty="0" smtClean="0"/>
              <a:t>Rounder face</a:t>
            </a:r>
          </a:p>
          <a:p>
            <a:r>
              <a:rPr lang="en-US" sz="2600" dirty="0" smtClean="0"/>
              <a:t>Smaller waist than men</a:t>
            </a:r>
          </a:p>
          <a:p>
            <a:r>
              <a:rPr lang="en-US" sz="2600" dirty="0" smtClean="0"/>
              <a:t>Upper arms approximately 2 cm longer, on average, for a given height</a:t>
            </a:r>
          </a:p>
          <a:p>
            <a:r>
              <a:rPr lang="en-US" sz="2600" dirty="0" smtClean="0"/>
              <a:t>Changed distribution in weight and fat; more subcutaneous fat and fat deposits, mainly around the buttocks, thighs, and hips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35493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09-10 at 12.04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11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Screen shot 2012-09-10 at 12.05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148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09-10 at 12.05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56" b="7556"/>
          <a:stretch>
            <a:fillRect/>
          </a:stretch>
        </p:blipFill>
        <p:spPr>
          <a:xfrm>
            <a:off x="610467" y="569219"/>
            <a:ext cx="8229600" cy="5041425"/>
          </a:xfrm>
        </p:spPr>
      </p:pic>
      <p:pic>
        <p:nvPicPr>
          <p:cNvPr id="5" name="Picture 4" descr="Screen shot 2012-09-10 at 12.0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44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What is Oestrogen?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smtClean="0"/>
              <a:t>Oestrogen is a female sex hormone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The pituitary gland releases the hormones which control activity of the ovary – allowing the secretion of oestrogen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At the time of ovulation, the ovaries secrete this hormone into the bloodstream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Puberty is when the sex organs mature and start to secrete hormones as well as make gametes in preparation for reproduction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Puberty starts at around 10-14 years of age, but this can vary from person to person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The Functions of Oestrogen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Oestrogen promotes the development of female secondary sexual characteristics</a:t>
            </a:r>
          </a:p>
          <a:p>
            <a:r>
              <a:rPr lang="en-US" smtClean="0"/>
              <a:t>The hormone is also involved in the thickening of the endometrium (the lining of the uterus) in preparation for the implantation of the fetus</a:t>
            </a:r>
          </a:p>
          <a:p>
            <a:r>
              <a:rPr lang="en-US" smtClean="0"/>
              <a:t>In males, oestrogen regulates certain functions of the reproductive system which is relative to the maturation of sperm</a:t>
            </a:r>
          </a:p>
          <a:p>
            <a:r>
              <a:rPr lang="en-US" smtClean="0"/>
              <a:t>There are several other structural changes that oestrogen works towards developing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Oestrogen stimulates the egg production</a:t>
            </a:r>
          </a:p>
          <a:p>
            <a:r>
              <a:rPr lang="en-US" smtClean="0"/>
              <a:t>It works together with the hormone progesterone in regulating the growth and functioning of sex organs</a:t>
            </a:r>
          </a:p>
          <a:p>
            <a:r>
              <a:rPr lang="en-US" smtClean="0"/>
              <a:t>It has been proven in 1995 by US researchers that oestrogen plays a role in the healing of damaged blood vessels</a:t>
            </a:r>
          </a:p>
          <a:p>
            <a:r>
              <a:rPr lang="en-US" smtClean="0"/>
              <a:t>It has also been found that women recover more quickly from strokes if given a low oestrogen dose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Secondary Sexual Characteristics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Secondary sexual characteristics are features that distinguish the two sexes of a species, but do not directly affect the changes in the reproductive system</a:t>
            </a:r>
          </a:p>
          <a:p>
            <a:r>
              <a:rPr lang="en-US" smtClean="0"/>
              <a:t>They are the external changes seen in humans between the age of 10-14 in females and 11-14 in males</a:t>
            </a:r>
          </a:p>
          <a:p>
            <a:r>
              <a:rPr lang="en-US" smtClean="0"/>
              <a:t>This is the time of puberty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What are the effects of Oestrogen?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1"/>
            <a:r>
              <a:rPr lang="en-US" smtClean="0"/>
              <a:t>Beginning of the menstrual cycle (including ovulation and the menstrual period)</a:t>
            </a:r>
          </a:p>
          <a:p>
            <a:pPr lvl="1"/>
            <a:r>
              <a:rPr lang="en-US" smtClean="0"/>
              <a:t>Development of body mass (widening of hips)</a:t>
            </a:r>
          </a:p>
          <a:p>
            <a:pPr lvl="1"/>
            <a:r>
              <a:rPr lang="en-US" smtClean="0"/>
              <a:t>Development of body hair</a:t>
            </a:r>
          </a:p>
          <a:p>
            <a:pPr lvl="1"/>
            <a:r>
              <a:rPr lang="en-US" smtClean="0"/>
              <a:t>Gradual deepening of voice (but no sudden breaking process)</a:t>
            </a:r>
          </a:p>
          <a:p>
            <a:pPr lvl="1"/>
            <a:r>
              <a:rPr lang="en-US" smtClean="0"/>
              <a:t>Growth of the breasts, uterus and vagina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B9899"/>
                </a:solidFill>
              </a:rPr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u="sng" smtClean="0">
                <a:hlinkClick r:id="rId2"/>
              </a:rPr>
              <a:t>http://www.talktalk.co.uk/reference/encyclopaedia/hutchinson/m0006848.html</a:t>
            </a:r>
            <a:endParaRPr lang="en-US" u="sng" smtClean="0"/>
          </a:p>
          <a:p>
            <a:pPr>
              <a:lnSpc>
                <a:spcPct val="90000"/>
              </a:lnSpc>
            </a:pPr>
            <a:r>
              <a:rPr lang="en-US" u="sng" smtClean="0">
                <a:hlinkClick r:id="rId3"/>
              </a:rPr>
              <a:t>http://www.encyclo.co.uk/define/Oestrogenhttp://cobesbio.blogspot.in/2011/09/313-secondary-sexual-characteristics.html</a:t>
            </a:r>
            <a:endParaRPr lang="en-US" u="sng" smtClean="0"/>
          </a:p>
          <a:p>
            <a:pPr>
              <a:lnSpc>
                <a:spcPct val="90000"/>
              </a:lnSpc>
            </a:pPr>
            <a:r>
              <a:rPr lang="en-US" u="sng" smtClean="0">
                <a:hlinkClick r:id="rId4"/>
              </a:rPr>
              <a:t>http://en.wikipedia.org/wiki/Secondary_sex_characteristic#Males</a:t>
            </a:r>
            <a:endParaRPr lang="en-US" u="sng" smtClean="0"/>
          </a:p>
          <a:p>
            <a:pPr>
              <a:lnSpc>
                <a:spcPct val="90000"/>
              </a:lnSpc>
            </a:pPr>
            <a:r>
              <a:rPr lang="en-US" u="sng" smtClean="0">
                <a:hlinkClick r:id="rId5"/>
              </a:rPr>
              <a:t>http://www2.hu-berlin.de/sexology/ATLAS_EN/html/secondary_characteristics.html</a:t>
            </a:r>
            <a:endParaRPr lang="en-US" u="sng" smtClean="0"/>
          </a:p>
          <a:p>
            <a:pPr>
              <a:lnSpc>
                <a:spcPct val="90000"/>
              </a:lnSpc>
            </a:pPr>
            <a:r>
              <a:rPr lang="en-US" u="sng" smtClean="0"/>
              <a:t>http://wiki.answers.com/Q/What_is_the_function_of_oestrogen</a:t>
            </a: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Testosterone?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Testosterone is the male sex hormone responsible for the development of the testis and the prostate as well as important secondary sexual characteristics. </a:t>
            </a:r>
          </a:p>
        </p:txBody>
      </p:sp>
    </p:spTree>
    <p:extLst>
      <p:ext uri="{BB962C8B-B14F-4D97-AF65-F5344CB8AC3E}">
        <p14:creationId xmlns="" xmlns:p14="http://schemas.microsoft.com/office/powerpoint/2010/main" val="783930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Livestrong.com</a:t>
            </a:r>
            <a:endParaRPr lang="en-US" dirty="0" smtClean="0"/>
          </a:p>
          <a:p>
            <a:r>
              <a:rPr lang="en-US" dirty="0" err="1" smtClean="0"/>
              <a:t>Wikipedia.org</a:t>
            </a:r>
            <a:endParaRPr lang="en-US" dirty="0" smtClean="0"/>
          </a:p>
          <a:p>
            <a:r>
              <a:rPr lang="en-US" smtClean="0"/>
              <a:t>IGCSE Biology by DG MACKEAN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00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of Testosterone and Primary Sexual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Testosterone is produced in the Testis </a:t>
            </a:r>
          </a:p>
          <a:p>
            <a:r>
              <a:rPr lang="en-US" dirty="0" smtClean="0"/>
              <a:t>At puberty, Testosterone increases the number of sperm cells.</a:t>
            </a:r>
          </a:p>
          <a:p>
            <a:r>
              <a:rPr lang="en-US" dirty="0" smtClean="0"/>
              <a:t>It also influences the growth and development of sexual organs such as the penis and testis.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894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Sexual Characteristics influenced by Testosterone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Testosterone increases the body mass, primarily the muscle mass.</a:t>
            </a:r>
          </a:p>
          <a:p>
            <a:r>
              <a:rPr lang="en-US" dirty="0" smtClean="0"/>
              <a:t>Development of body hair in the pubic region, armpits and face, as well as on the arms and legs.</a:t>
            </a:r>
          </a:p>
          <a:p>
            <a:r>
              <a:rPr lang="en-US" dirty="0" smtClean="0"/>
              <a:t>Enlargement of larynx (Adam’s apple), deepening of the voice</a:t>
            </a:r>
          </a:p>
          <a:p>
            <a:r>
              <a:rPr lang="en-US" dirty="0" smtClean="0"/>
              <a:t>Increasing stature (height and mass), increased strength</a:t>
            </a:r>
          </a:p>
          <a:p>
            <a:r>
              <a:rPr lang="en-US" dirty="0" smtClean="0"/>
              <a:t>Broadening of shoulders, thickening </a:t>
            </a:r>
            <a:r>
              <a:rPr lang="en-US" dirty="0"/>
              <a:t>of the </a:t>
            </a:r>
            <a:r>
              <a:rPr lang="en-US" dirty="0" smtClean="0"/>
              <a:t>skin</a:t>
            </a:r>
          </a:p>
          <a:p>
            <a:r>
              <a:rPr lang="en-US" dirty="0" smtClean="0"/>
              <a:t>Increased secretions of oil and sweat.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386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visible secondary sexual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rate of cellular metabolism</a:t>
            </a:r>
          </a:p>
          <a:p>
            <a:r>
              <a:rPr lang="en-US" dirty="0" smtClean="0"/>
              <a:t>Increased production of red blood cells</a:t>
            </a:r>
          </a:p>
          <a:p>
            <a:r>
              <a:rPr lang="en-US" dirty="0" smtClean="0"/>
              <a:t>Development of sexual drive in behavior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862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3063"/>
            <a:ext cx="6400800" cy="574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cap="none" dirty="0" smtClean="0"/>
              <a:t>RUTH MATHEW, GAYATRI MENON AND GITANJALI </a:t>
            </a:r>
            <a:r>
              <a:rPr lang="en-US" cap="none" dirty="0" err="1" smtClean="0"/>
              <a:t>REDDY,Johanna</a:t>
            </a:r>
            <a:r>
              <a:rPr lang="en-US" cap="none" dirty="0" smtClean="0"/>
              <a:t> and Rhea</a:t>
            </a:r>
            <a:endParaRPr lang="en-US" cap="none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8138"/>
            <a:ext cx="7772400" cy="1846262"/>
          </a:xfrm>
        </p:spPr>
        <p:txBody>
          <a:bodyPr>
            <a:normAutofit fontScale="90000"/>
          </a:bodyPr>
          <a:lstStyle/>
          <a:p>
            <a:r>
              <a:rPr lang="en-US" sz="3800" smtClean="0">
                <a:solidFill>
                  <a:srgbClr val="000090"/>
                </a:solidFill>
              </a:rPr>
              <a:t>The Role of Oestrogen in the development and regulation of secondary sexual characteristics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2-09-10 at 12.03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77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Screen shot 2012-09-10 at 12.0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60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2-09-10 at 12.04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69248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38</TotalTime>
  <Words>685</Words>
  <Application>Microsoft Macintosh PowerPoint</Application>
  <PresentationFormat>On-screen Show (4:3)</PresentationFormat>
  <Paragraphs>69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Plaza</vt:lpstr>
      <vt:lpstr>The roles of testosterone in the development and regulation of secondary sexual characteristics at puberty.</vt:lpstr>
      <vt:lpstr>What is Testosterone?</vt:lpstr>
      <vt:lpstr>Production of Testosterone and Primary Sexual Characteristics</vt:lpstr>
      <vt:lpstr>Secondary Sexual Characteristics influenced by Testosterone </vt:lpstr>
      <vt:lpstr>Less visible secondary sexual characteristics</vt:lpstr>
      <vt:lpstr>The Role of Oestrogen in the development and regulation of secondary sexual characteristics</vt:lpstr>
      <vt:lpstr>Slide 7</vt:lpstr>
      <vt:lpstr>Slide 8</vt:lpstr>
      <vt:lpstr>Slide 9</vt:lpstr>
      <vt:lpstr>Slide 10</vt:lpstr>
      <vt:lpstr>Slide 11</vt:lpstr>
      <vt:lpstr>Slide 12</vt:lpstr>
      <vt:lpstr>Slide 13</vt:lpstr>
      <vt:lpstr>What is Oestrogen?</vt:lpstr>
      <vt:lpstr>The Functions of Oestrogen</vt:lpstr>
      <vt:lpstr>Slide 16</vt:lpstr>
      <vt:lpstr>Secondary Sexual Characteristics</vt:lpstr>
      <vt:lpstr>What are the effects of Oestrogen?</vt:lpstr>
      <vt:lpstr>Bibliography</vt:lpstr>
      <vt:lpstr>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roles of testosterone in the development and regulation of secondary sexual characteristics at puberty.</dc:title>
  <dc:creator>natasha mehta</dc:creator>
  <cp:lastModifiedBy>appukuttan</cp:lastModifiedBy>
  <cp:revision>7</cp:revision>
  <dcterms:created xsi:type="dcterms:W3CDTF">2012-09-08T03:52:09Z</dcterms:created>
  <dcterms:modified xsi:type="dcterms:W3CDTF">2012-10-02T05:35:36Z</dcterms:modified>
</cp:coreProperties>
</file>