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7" r:id="rId8"/>
    <p:sldId id="260" r:id="rId9"/>
    <p:sldId id="266" r:id="rId10"/>
    <p:sldId id="261" r:id="rId11"/>
    <p:sldId id="263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5ECE-5B74-4069-A2E5-88C1A4F3B9E5}" type="datetimeFigureOut">
              <a:rPr lang="en-IN" smtClean="0"/>
              <a:t>18-11-2012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A036-CB76-4288-AF7F-4F17B258FDCA}" type="slidenum">
              <a:rPr lang="en-IN" smtClean="0"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5ECE-5B74-4069-A2E5-88C1A4F3B9E5}" type="datetimeFigureOut">
              <a:rPr lang="en-IN" smtClean="0"/>
              <a:t>18-11-2012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A036-CB76-4288-AF7F-4F17B258FD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5ECE-5B74-4069-A2E5-88C1A4F3B9E5}" type="datetimeFigureOut">
              <a:rPr lang="en-IN" smtClean="0"/>
              <a:t>18-11-2012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A036-CB76-4288-AF7F-4F17B258FD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5ECE-5B74-4069-A2E5-88C1A4F3B9E5}" type="datetimeFigureOut">
              <a:rPr lang="en-IN" smtClean="0"/>
              <a:t>18-11-2012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A036-CB76-4288-AF7F-4F17B258FD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5ECE-5B74-4069-A2E5-88C1A4F3B9E5}" type="datetimeFigureOut">
              <a:rPr lang="en-IN" smtClean="0"/>
              <a:t>18-11-2012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B3A036-CB76-4288-AF7F-4F17B258FDCA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5ECE-5B74-4069-A2E5-88C1A4F3B9E5}" type="datetimeFigureOut">
              <a:rPr lang="en-IN" smtClean="0"/>
              <a:t>18-11-2012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A036-CB76-4288-AF7F-4F17B258FD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5ECE-5B74-4069-A2E5-88C1A4F3B9E5}" type="datetimeFigureOut">
              <a:rPr lang="en-IN" smtClean="0"/>
              <a:t>18-11-2012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A036-CB76-4288-AF7F-4F17B258FD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5ECE-5B74-4069-A2E5-88C1A4F3B9E5}" type="datetimeFigureOut">
              <a:rPr lang="en-IN" smtClean="0"/>
              <a:t>18-11-2012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A036-CB76-4288-AF7F-4F17B258FD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5ECE-5B74-4069-A2E5-88C1A4F3B9E5}" type="datetimeFigureOut">
              <a:rPr lang="en-IN" smtClean="0"/>
              <a:t>18-11-2012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A036-CB76-4288-AF7F-4F17B258FD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5ECE-5B74-4069-A2E5-88C1A4F3B9E5}" type="datetimeFigureOut">
              <a:rPr lang="en-IN" smtClean="0"/>
              <a:t>18-11-2012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A036-CB76-4288-AF7F-4F17B258FD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5ECE-5B74-4069-A2E5-88C1A4F3B9E5}" type="datetimeFigureOut">
              <a:rPr lang="en-IN" smtClean="0"/>
              <a:t>18-11-2012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A036-CB76-4288-AF7F-4F17B258FD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595ECE-5B74-4069-A2E5-88C1A4F3B9E5}" type="datetimeFigureOut">
              <a:rPr lang="en-IN" smtClean="0"/>
              <a:t>18-11-2012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B3A036-CB76-4288-AF7F-4F17B258FDCA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enetically_modified_food" TargetMode="External"/><Relationship Id="rId2" Type="http://schemas.openxmlformats.org/officeDocument/2006/relationships/hyperlink" Target="http://www.responsibletechnology.org/gmo-dangers/health-risks/articles-about-risks-by-jeffrey-smith/Genetically-Engineered-Foods-May-Cause-Rising-Food-Allergies-Genetically-Engineered-Soybeans-May-200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pposingviews.com/i/genetically-modified-foods-pose-huge-health-risk" TargetMode="External"/><Relationship Id="rId4" Type="http://schemas.openxmlformats.org/officeDocument/2006/relationships/hyperlink" Target="http://en.wikipedia.org/wiki/Genetically_modified_food_controversie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Genetically Modified Food: An Evil In Disguise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By: Neil, </a:t>
            </a:r>
            <a:r>
              <a:rPr lang="en-IN" dirty="0" err="1" smtClean="0"/>
              <a:t>Pranav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949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Genetically Modified Organisms Stay Inside Our Body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It has been discovered that after we eat GM Food, the Genetically Modified Organisms stay inside our body</a:t>
            </a:r>
          </a:p>
          <a:p>
            <a:r>
              <a:rPr lang="en-IN" dirty="0" smtClean="0"/>
              <a:t> These organisms in our body cause gastro-intestinal problems</a:t>
            </a:r>
          </a:p>
          <a:p>
            <a:r>
              <a:rPr lang="en-IN" dirty="0" smtClean="0"/>
              <a:t>The worst part of all is that these organisms can never be removed from our body, so even if a person has only eaten GM Food once, they will still have Genetically Modified Organisms inside their body </a:t>
            </a:r>
          </a:p>
          <a:p>
            <a:pPr marL="0" indent="0"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20060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Bibliography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>
                <a:hlinkClick r:id="rId2"/>
              </a:rPr>
              <a:t>http://</a:t>
            </a:r>
            <a:r>
              <a:rPr lang="en-IN" dirty="0" smtClean="0">
                <a:hlinkClick r:id="rId2"/>
              </a:rPr>
              <a:t>www.responsibletechnology.org/gmo-dangers/health-risks/articles-about-risks-by-jeffrey-smith/Genetically-Engineered-Foods-May-Cause-Rising-Food-Allergies-Genetically-Engineered-Soybeans-May-2007</a:t>
            </a:r>
            <a:endParaRPr lang="en-IN" dirty="0" smtClean="0"/>
          </a:p>
          <a:p>
            <a:r>
              <a:rPr lang="en-IN" dirty="0">
                <a:hlinkClick r:id="rId3"/>
              </a:rPr>
              <a:t>http://</a:t>
            </a:r>
            <a:r>
              <a:rPr lang="en-IN" dirty="0" smtClean="0">
                <a:hlinkClick r:id="rId3"/>
              </a:rPr>
              <a:t>en.wikipedia.org/wiki/Genetically_modified_food#Controversy</a:t>
            </a:r>
            <a:endParaRPr lang="en-IN" dirty="0" smtClean="0"/>
          </a:p>
          <a:p>
            <a:r>
              <a:rPr lang="en-IN" dirty="0">
                <a:hlinkClick r:id="rId4"/>
              </a:rPr>
              <a:t>http://</a:t>
            </a:r>
            <a:r>
              <a:rPr lang="en-IN" dirty="0" smtClean="0">
                <a:hlinkClick r:id="rId4"/>
              </a:rPr>
              <a:t>en.wikipedia.org/wiki/Genetically_modified_food_controversies#Health_risks_of_consuming_GM_food</a:t>
            </a:r>
            <a:endParaRPr lang="en-IN" dirty="0" smtClean="0"/>
          </a:p>
          <a:p>
            <a:r>
              <a:rPr lang="en-IN" dirty="0">
                <a:hlinkClick r:id="rId5"/>
              </a:rPr>
              <a:t>http://www.opposingviews.com/i/genetically-modified-foods-pose-huge-health-risk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530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6600" dirty="0" smtClean="0"/>
              <a:t>THE END</a:t>
            </a:r>
            <a:endParaRPr lang="en-IN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128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 </a:t>
            </a:r>
            <a:r>
              <a:rPr lang="en-IN" dirty="0" smtClean="0"/>
              <a:t>Genetically Modified (GM) food is  food made from genetically modified organisms. </a:t>
            </a:r>
          </a:p>
          <a:p>
            <a:r>
              <a:rPr lang="en-IN" dirty="0" smtClean="0"/>
              <a:t>The Genetically Modified  Organisms have had specific changes introduced into their DNA</a:t>
            </a:r>
          </a:p>
          <a:p>
            <a:r>
              <a:rPr lang="en-IN" dirty="0" smtClean="0"/>
              <a:t>While, GM Food may appear as a solution due to its increased nutritional value and health benefits, it is actually an evil in disguise as shown in the </a:t>
            </a:r>
            <a:r>
              <a:rPr lang="en-IN" smtClean="0"/>
              <a:t>following slides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838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GM Food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904656" cy="462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89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Toxins in Food Harms Consumers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 pesticide called </a:t>
            </a:r>
            <a:r>
              <a:rPr lang="en-IN" dirty="0"/>
              <a:t>Bacillus </a:t>
            </a:r>
            <a:r>
              <a:rPr lang="en-IN" dirty="0" err="1" smtClean="0"/>
              <a:t>thuringiensis</a:t>
            </a:r>
            <a:r>
              <a:rPr lang="en-IN" dirty="0" smtClean="0"/>
              <a:t> (</a:t>
            </a:r>
            <a:r>
              <a:rPr lang="en-IN" dirty="0" err="1" smtClean="0"/>
              <a:t>Bt</a:t>
            </a:r>
            <a:r>
              <a:rPr lang="en-IN" dirty="0" smtClean="0"/>
              <a:t>) is used by farmers to kill insects by spraying it on crops</a:t>
            </a:r>
          </a:p>
          <a:p>
            <a:r>
              <a:rPr lang="en-IN" dirty="0" smtClean="0"/>
              <a:t>This pesticide is inserted into corn and cotton by genetic engineers so the plants kill the insects by themselves</a:t>
            </a:r>
          </a:p>
          <a:p>
            <a:r>
              <a:rPr lang="en-IN" dirty="0" smtClean="0"/>
              <a:t>However, this toxin is much more concentrated in GM Food and can not be washed off</a:t>
            </a:r>
          </a:p>
          <a:p>
            <a:r>
              <a:rPr lang="en-IN" dirty="0" smtClean="0"/>
              <a:t>This can lead to itching or flu-like symptoms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388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Bacillus </a:t>
            </a:r>
            <a:r>
              <a:rPr lang="en-IN" dirty="0" err="1" smtClean="0"/>
              <a:t>Thuringiensis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7840"/>
            <a:ext cx="704897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07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Genetically Modified Organisms Trigger Immune Reactions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Genes inserted in GM Foods can often trigger allergic reactions</a:t>
            </a:r>
          </a:p>
          <a:p>
            <a:r>
              <a:rPr lang="en-IN" dirty="0" smtClean="0"/>
              <a:t>Genes inserted in GM Foods can also trigger asthmatic reactions</a:t>
            </a:r>
          </a:p>
          <a:p>
            <a:r>
              <a:rPr lang="en-IN" dirty="0" smtClean="0"/>
              <a:t>The most common allergy triggered by GM Food is Soy</a:t>
            </a:r>
          </a:p>
          <a:p>
            <a:r>
              <a:rPr lang="en-IN" dirty="0" smtClean="0"/>
              <a:t>Since GM Food was introduced to England, the amount of cases of allergic reactions shot up by 50%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2502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GM Soy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9" y="1629888"/>
            <a:ext cx="7504112" cy="469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0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Animals are dying in large numbers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In most countries of the world, animals are allowed to graze on fields of crops</a:t>
            </a:r>
          </a:p>
          <a:p>
            <a:r>
              <a:rPr lang="en-IN" dirty="0" smtClean="0"/>
              <a:t>However, when animals are allowed to graze on GM Crops, most of the animals die</a:t>
            </a:r>
          </a:p>
          <a:p>
            <a:r>
              <a:rPr lang="en-IN" dirty="0" smtClean="0"/>
              <a:t>This is because the toxins present in the GM Crops caused severe irritation in the animals’ liver and intestines</a:t>
            </a:r>
          </a:p>
          <a:p>
            <a:r>
              <a:rPr lang="en-IN" dirty="0"/>
              <a:t>In a small village in Andhra Pradesh, </a:t>
            </a:r>
            <a:r>
              <a:rPr lang="en-IN" dirty="0" smtClean="0"/>
              <a:t>buffalos </a:t>
            </a:r>
            <a:r>
              <a:rPr lang="en-IN" dirty="0"/>
              <a:t>grazed on cotton plants for eight years without </a:t>
            </a:r>
            <a:r>
              <a:rPr lang="en-IN" dirty="0" smtClean="0"/>
              <a:t>an incident. After the buffaloes grazed on GM Crops for the first time, all thirteen buffaloes died in the first three days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802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Cows dying in large numbers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9291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020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667</TotalTime>
  <Words>339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Genetically Modified Food: An Evil In Disguise</vt:lpstr>
      <vt:lpstr>Introduction</vt:lpstr>
      <vt:lpstr>GM Food</vt:lpstr>
      <vt:lpstr>Toxins in Food Harms Consumers</vt:lpstr>
      <vt:lpstr>Bacillus Thuringiensis</vt:lpstr>
      <vt:lpstr>Genetically Modified Organisms Trigger Immune Reactions</vt:lpstr>
      <vt:lpstr>GM Soy</vt:lpstr>
      <vt:lpstr>Animals are dying in large numbers</vt:lpstr>
      <vt:lpstr>Cows dying in large numbers</vt:lpstr>
      <vt:lpstr>Genetically Modified Organisms Stay Inside Our Body</vt:lpstr>
      <vt:lpstr>Bibliography</vt:lpstr>
      <vt:lpstr>THE END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Genetically Modified Food: An Evil In Disguise</dc:title>
  <dc:creator>Neil S.</dc:creator>
  <cp:lastModifiedBy>Neil S.</cp:lastModifiedBy>
  <cp:revision>9</cp:revision>
  <dcterms:created xsi:type="dcterms:W3CDTF">2012-11-11T08:26:04Z</dcterms:created>
  <dcterms:modified xsi:type="dcterms:W3CDTF">2012-11-18T13:15:31Z</dcterms:modified>
</cp:coreProperties>
</file>