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6" r:id="rId2"/>
    <p:sldId id="259" r:id="rId3"/>
    <p:sldId id="258" r:id="rId4"/>
    <p:sldId id="261" r:id="rId5"/>
    <p:sldId id="271" r:id="rId6"/>
    <p:sldId id="269" r:id="rId7"/>
    <p:sldId id="27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40" autoAdjust="0"/>
  </p:normalViewPr>
  <p:slideViewPr>
    <p:cSldViewPr snapToGrid="0" snapToObjects="1">
      <p:cViewPr>
        <p:scale>
          <a:sx n="140" d="100"/>
          <a:sy n="140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CCC12-BE7D-C14C-BB91-56DFE42B3FD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84883-8A30-E44D-BE49-2361F89D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5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84883-8A30-E44D-BE49-2361F89D5C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1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37A8B9-098A-6A4B-A217-1B92301781D3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0EDF6D-64AE-1F48-B9DB-6251E681788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teachnet.ie/farmnet/Circulatory.htm" TargetMode="External"/><Relationship Id="rId2" Type="http://schemas.openxmlformats.org/officeDocument/2006/relationships/hyperlink" Target="http://www.buzzle.com/articles/hepatic-portal-vei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imple.wikipedia.org/wiki/Assimilation_(biology" TargetMode="External"/><Relationship Id="rId4" Type="http://schemas.openxmlformats.org/officeDocument/2006/relationships/hyperlink" Target="http://www.wisegeek.com/what-are-villi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Inside our Intestine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closer look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Arya Gaby and Jamie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6" y="3411940"/>
            <a:ext cx="4064758" cy="316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6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Hepatic Vein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Hepatic vein, often known as portal vein, is a short vein present in the abdominal cavity. </a:t>
            </a:r>
          </a:p>
          <a:p>
            <a:r>
              <a:rPr lang="en-US" dirty="0" smtClean="0"/>
              <a:t>The Hepatic Portal Vein carries blood from the small intestine to the liver. </a:t>
            </a:r>
          </a:p>
          <a:p>
            <a:r>
              <a:rPr lang="en-US" dirty="0" smtClean="0"/>
              <a:t>It carries blood is low in O</a:t>
            </a:r>
            <a:r>
              <a:rPr lang="en-US" baseline="-25000" dirty="0" smtClean="0"/>
              <a:t>2</a:t>
            </a:r>
            <a:r>
              <a:rPr lang="en-US" dirty="0" smtClean="0"/>
              <a:t> but rich in Glucose and other food types. The Glucose is converted to Glycogen in the Liver and stored there.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7" y="187669"/>
            <a:ext cx="2688610" cy="148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5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of the hepatic portal vein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vein is responsible for draining blood from the gastrointestinal tract </a:t>
            </a:r>
            <a:r>
              <a:rPr lang="en-US" dirty="0" smtClean="0"/>
              <a:t>and transporting it to </a:t>
            </a:r>
            <a:r>
              <a:rPr lang="en-US" dirty="0"/>
              <a:t>the liver</a:t>
            </a:r>
            <a:r>
              <a:rPr lang="en-US" dirty="0" smtClean="0"/>
              <a:t>.</a:t>
            </a:r>
          </a:p>
          <a:p>
            <a:r>
              <a:rPr lang="en-GB" dirty="0"/>
              <a:t>The blood coming from the different parts of the digestive system is fully loaded with nutrients and toxins that have been absorbed along the tract from the ingested </a:t>
            </a:r>
            <a:r>
              <a:rPr lang="en-GB" dirty="0" smtClean="0"/>
              <a:t>food.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liver detoxifies the blood by filtering it and </a:t>
            </a:r>
            <a:r>
              <a:rPr lang="en-US" dirty="0" smtClean="0"/>
              <a:t>it’s fro this reason that the blood is brought here through the Haptic Portal Vein. </a:t>
            </a:r>
          </a:p>
          <a:p>
            <a:r>
              <a:rPr lang="en-US" dirty="0" smtClean="0"/>
              <a:t>The </a:t>
            </a:r>
            <a:r>
              <a:rPr lang="en-US" dirty="0"/>
              <a:t>blood </a:t>
            </a:r>
            <a:r>
              <a:rPr lang="en-US" dirty="0" smtClean="0"/>
              <a:t>is then transported to the heart and is circulated all around the body.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19" y="65919"/>
            <a:ext cx="2221030" cy="115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7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9843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Capillaries and Lacteals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91200" cy="4525963"/>
          </a:xfrm>
        </p:spPr>
        <p:txBody>
          <a:bodyPr>
            <a:normAutofit/>
          </a:bodyPr>
          <a:lstStyle/>
          <a:p>
            <a:r>
              <a:rPr lang="en-US" sz="1600" dirty="0"/>
              <a:t>Capillaries are the link between arteries and veins – where exchange with tissues occurs. </a:t>
            </a:r>
          </a:p>
          <a:p>
            <a:r>
              <a:rPr lang="en-US" sz="1600" dirty="0"/>
              <a:t>The capillary wall is one cell </a:t>
            </a:r>
            <a:r>
              <a:rPr lang="en-US" sz="1600" dirty="0" smtClean="0"/>
              <a:t>thick </a:t>
            </a:r>
            <a:r>
              <a:rPr lang="en-US" sz="1600" dirty="0"/>
              <a:t>— ideal to allow materials to pass </a:t>
            </a:r>
            <a:r>
              <a:rPr lang="en-US" sz="1600" dirty="0" smtClean="0"/>
              <a:t>in </a:t>
            </a:r>
            <a:r>
              <a:rPr lang="en-US" sz="1600" dirty="0"/>
              <a:t>and out. </a:t>
            </a:r>
          </a:p>
          <a:p>
            <a:r>
              <a:rPr lang="en-US" sz="1600" dirty="0"/>
              <a:t>All tissue </a:t>
            </a:r>
            <a:r>
              <a:rPr lang="en-US" sz="1600" dirty="0" smtClean="0"/>
              <a:t>cells are </a:t>
            </a:r>
            <a:r>
              <a:rPr lang="en-US" sz="1600" dirty="0"/>
              <a:t>very close to a capillary so exchange is very efficient. </a:t>
            </a:r>
          </a:p>
          <a:p>
            <a:r>
              <a:rPr lang="en-US" sz="1600" dirty="0"/>
              <a:t>Exchange at the capillaries is by </a:t>
            </a:r>
            <a:r>
              <a:rPr lang="en-US" sz="1600" dirty="0" smtClean="0"/>
              <a:t>diffusion </a:t>
            </a:r>
            <a:r>
              <a:rPr lang="en-US" sz="1600" dirty="0"/>
              <a:t>and active transport. </a:t>
            </a:r>
          </a:p>
          <a:p>
            <a:r>
              <a:rPr lang="en-US" sz="1600" dirty="0"/>
              <a:t>Blood flow in capillaries is slow giving enough time for effective exchange.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00800" y="1600200"/>
            <a:ext cx="4091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00800" y="1602369"/>
            <a:ext cx="40912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The inner lining of the small intestine is covered by many small villi. </a:t>
            </a:r>
          </a:p>
          <a:p>
            <a:r>
              <a:rPr lang="en-US" sz="1600" dirty="0" smtClean="0"/>
              <a:t>A small lymph vessel arises in each of these villi, these specialized lymph vessels in the villi are known as lacteals. </a:t>
            </a:r>
          </a:p>
          <a:p>
            <a:r>
              <a:rPr lang="en-US" sz="1600" dirty="0" smtClean="0"/>
              <a:t>The lacteals are tiny tubes that have a slightly larger diameter than blood capillaries. </a:t>
            </a:r>
          </a:p>
          <a:p>
            <a:r>
              <a:rPr lang="en-US" sz="1600" dirty="0" smtClean="0"/>
              <a:t>Digested fats which are absorbed by the villi pass into these small lacteals. </a:t>
            </a:r>
          </a:p>
          <a:p>
            <a:r>
              <a:rPr lang="en-US" sz="1600" dirty="0" smtClean="0"/>
              <a:t>This occurs because the lymphatic system of the body can absorb and transport molecules that may be too large to pass directly into the bloodstream. </a:t>
            </a:r>
          </a:p>
          <a:p>
            <a:r>
              <a:rPr lang="en-US" sz="1600" dirty="0" smtClean="0"/>
              <a:t>The absorbed fats give the lymph a milky white appearance.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91" y="4874859"/>
            <a:ext cx="1951630" cy="163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74859"/>
            <a:ext cx="2091519" cy="169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56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difference?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Lacteals transport fat globules while capillaries transport Glucose and Amino Acids. </a:t>
            </a:r>
          </a:p>
          <a:p>
            <a:r>
              <a:rPr lang="en-GB" dirty="0" smtClean="0"/>
              <a:t>Lacteals empty out it’s contents into the bloodstream while the capillaries empty it’s contents into the liver. </a:t>
            </a:r>
          </a:p>
          <a:p>
            <a:r>
              <a:rPr lang="en-GB" dirty="0" smtClean="0"/>
              <a:t>Capillaries form the Hepatic Portal Vein while lacteals are part of the lymphatic system.</a:t>
            </a:r>
          </a:p>
          <a:p>
            <a:r>
              <a:rPr lang="en-GB" dirty="0" smtClean="0"/>
              <a:t>Lacteals are white in colour while capillaries are not.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8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the structure of lacteals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villus lacteals are the parts in the villi that absorb the fatty acids from food. 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are lymphatic vessels which turn white the minute they come in contact with fat globules. </a:t>
            </a:r>
          </a:p>
          <a:p>
            <a:r>
              <a:rPr lang="en-GB" dirty="0" smtClean="0"/>
              <a:t>The </a:t>
            </a:r>
            <a:r>
              <a:rPr lang="en-GB" dirty="0"/>
              <a:t>smallest of the lacteals are lacteal capillaries, which are minute vessels running down the centre of the villus of the small intestine.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0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ea typeface="Calibri"/>
                <a:cs typeface="Times New Roman"/>
              </a:rPr>
              <a:t>Explain </a:t>
            </a:r>
            <a:r>
              <a:rPr lang="en-GB" dirty="0" smtClean="0">
                <a:ea typeface="Calibri"/>
                <a:cs typeface="Times New Roman"/>
              </a:rPr>
              <a:t>Assimilation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Assimilation </a:t>
            </a:r>
            <a:r>
              <a:rPr lang="en-GB" dirty="0">
                <a:ea typeface="Calibri"/>
                <a:cs typeface="Times New Roman"/>
              </a:rPr>
              <a:t>is the using up of broken down food substances and materials necessary for the body to grow and function normally.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 </a:t>
            </a:r>
            <a:r>
              <a:rPr lang="en-GB" dirty="0">
                <a:ea typeface="Calibri"/>
                <a:cs typeface="Times New Roman"/>
              </a:rPr>
              <a:t>nutrients are received by allowing our food to react with different acids and enzymes in our body.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When </a:t>
            </a:r>
            <a:r>
              <a:rPr lang="en-GB" dirty="0">
                <a:ea typeface="Calibri"/>
                <a:cs typeface="Times New Roman"/>
              </a:rPr>
              <a:t>this happens, it is known as a chemical breakdown of food because it uses chemicals to release the required nutrients.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285" y="110987"/>
            <a:ext cx="3126759" cy="189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83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704088"/>
            <a:ext cx="8229600" cy="1143000"/>
          </a:xfrm>
        </p:spPr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http://www.buzzle.com/articles/hepatic-portal-vein.html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http://resources.teachnet.ie/farmnet/Circulatory.htm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http://www.wisegeek.com/what-are-villi.htm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http://simple.wikipedia.org/wiki/Assimilation_(</a:t>
            </a:r>
            <a:r>
              <a:rPr lang="en-US" u="sng" dirty="0" smtClean="0">
                <a:hlinkClick r:id="rId5"/>
              </a:rPr>
              <a:t>biology</a:t>
            </a:r>
            <a:r>
              <a:rPr lang="en-US" u="sng" dirty="0" smtClean="0">
                <a:solidFill>
                  <a:srgbClr val="0000FF"/>
                </a:solidFill>
              </a:rPr>
              <a:t>)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9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556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Inside our Intestine</vt:lpstr>
      <vt:lpstr>Hepatic Vein</vt:lpstr>
      <vt:lpstr>Function of the hepatic portal vein</vt:lpstr>
      <vt:lpstr>Capillaries and Lacteals</vt:lpstr>
      <vt:lpstr>What’s the difference? </vt:lpstr>
      <vt:lpstr>Describe the structure of lacteals</vt:lpstr>
      <vt:lpstr>Explain Assimilation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function of the hepatic portal vein?</dc:title>
  <dc:creator>Gabriella Yach</dc:creator>
  <cp:lastModifiedBy>JAMIE SIMPSON</cp:lastModifiedBy>
  <cp:revision>21</cp:revision>
  <dcterms:created xsi:type="dcterms:W3CDTF">2012-11-11T07:06:22Z</dcterms:created>
  <dcterms:modified xsi:type="dcterms:W3CDTF">2012-11-20T15:13:47Z</dcterms:modified>
</cp:coreProperties>
</file>