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64" r:id="rId5"/>
    <p:sldId id="258" r:id="rId6"/>
    <p:sldId id="262" r:id="rId7"/>
    <p:sldId id="260" r:id="rId8"/>
    <p:sldId id="263"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7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082A5-F20C-5F41-80CB-296396CA0F0D}"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D5D8B62D-EBCD-6D4A-BA11-DD3E1F4973FE}">
      <dgm:prSet phldrT="[Text]"/>
      <dgm:spPr/>
      <dgm:t>
        <a:bodyPr/>
        <a:lstStyle/>
        <a:p>
          <a:r>
            <a:rPr lang="en-GB" dirty="0" smtClean="0"/>
            <a:t>Milk is heated to kill other microorganisms</a:t>
          </a:r>
          <a:endParaRPr lang="en-US" dirty="0"/>
        </a:p>
      </dgm:t>
    </dgm:pt>
    <dgm:pt modelId="{7CAF2DD8-4487-EC48-A048-92E96CF52B2E}" type="parTrans" cxnId="{1D08C19E-B427-C34F-8DDC-A84D0AB96DA3}">
      <dgm:prSet/>
      <dgm:spPr/>
      <dgm:t>
        <a:bodyPr/>
        <a:lstStyle/>
        <a:p>
          <a:endParaRPr lang="en-US"/>
        </a:p>
      </dgm:t>
    </dgm:pt>
    <dgm:pt modelId="{B6A2197F-1E18-5045-B9BF-7944331B2429}" type="sibTrans" cxnId="{1D08C19E-B427-C34F-8DDC-A84D0AB96DA3}">
      <dgm:prSet/>
      <dgm:spPr/>
      <dgm:t>
        <a:bodyPr/>
        <a:lstStyle/>
        <a:p>
          <a:endParaRPr lang="en-US"/>
        </a:p>
      </dgm:t>
    </dgm:pt>
    <dgm:pt modelId="{AF957E0C-47E1-EB49-9533-EE50366A6D43}">
      <dgm:prSet phldrT="[Text]"/>
      <dgm:spPr/>
      <dgm:t>
        <a:bodyPr/>
        <a:lstStyle/>
        <a:p>
          <a:r>
            <a:rPr lang="en-GB" dirty="0" smtClean="0"/>
            <a:t>2 bacteria are added to increase production of lactic acid </a:t>
          </a:r>
          <a:endParaRPr lang="en-US" dirty="0"/>
        </a:p>
      </dgm:t>
    </dgm:pt>
    <dgm:pt modelId="{3096D5C0-981A-C14E-A95F-66A7A7B395CE}" type="parTrans" cxnId="{A1639923-2F1F-3B47-AC63-AC98B43C3890}">
      <dgm:prSet/>
      <dgm:spPr/>
      <dgm:t>
        <a:bodyPr/>
        <a:lstStyle/>
        <a:p>
          <a:endParaRPr lang="en-US"/>
        </a:p>
      </dgm:t>
    </dgm:pt>
    <dgm:pt modelId="{A2CC78B9-4A11-8C44-9A08-0CE2621867EB}" type="sibTrans" cxnId="{A1639923-2F1F-3B47-AC63-AC98B43C3890}">
      <dgm:prSet/>
      <dgm:spPr/>
      <dgm:t>
        <a:bodyPr/>
        <a:lstStyle/>
        <a:p>
          <a:endParaRPr lang="en-US"/>
        </a:p>
      </dgm:t>
    </dgm:pt>
    <dgm:pt modelId="{83DC5A28-A475-C54C-B7AC-C0BE02894529}">
      <dgm:prSet phldrT="[Text]"/>
      <dgm:spPr/>
      <dgm:t>
        <a:bodyPr/>
        <a:lstStyle/>
        <a:p>
          <a:r>
            <a:rPr lang="en-GB" dirty="0" smtClean="0"/>
            <a:t>At temperature of 45 degrees the milk ferments and one of the bacteria grows and drops the milk’s pH to 5 and produces carbon dioxide and lactic acid</a:t>
          </a:r>
          <a:endParaRPr lang="en-US" dirty="0"/>
        </a:p>
      </dgm:t>
    </dgm:pt>
    <dgm:pt modelId="{ABFAFF9F-4DCA-2846-8817-CDEF68024C2A}" type="parTrans" cxnId="{7DC64F77-9543-B84C-8A57-338332829D3B}">
      <dgm:prSet/>
      <dgm:spPr/>
      <dgm:t>
        <a:bodyPr/>
        <a:lstStyle/>
        <a:p>
          <a:endParaRPr lang="en-US"/>
        </a:p>
      </dgm:t>
    </dgm:pt>
    <dgm:pt modelId="{1227B42D-636D-D142-92C1-9FEC16280D2E}" type="sibTrans" cxnId="{7DC64F77-9543-B84C-8A57-338332829D3B}">
      <dgm:prSet/>
      <dgm:spPr/>
      <dgm:t>
        <a:bodyPr/>
        <a:lstStyle/>
        <a:p>
          <a:endParaRPr lang="en-US"/>
        </a:p>
      </dgm:t>
    </dgm:pt>
    <dgm:pt modelId="{21C461ED-8392-604D-8190-AF6F7DAB87B7}">
      <dgm:prSet phldrT="[Text]"/>
      <dgm:spPr/>
      <dgm:t>
        <a:bodyPr/>
        <a:lstStyle/>
        <a:p>
          <a:r>
            <a:rPr lang="en-GB" dirty="0" smtClean="0"/>
            <a:t>The products make the other bacteria grow and drop the milk’s pH further to 4.2</a:t>
          </a:r>
          <a:endParaRPr lang="en-US" dirty="0"/>
        </a:p>
      </dgm:t>
    </dgm:pt>
    <dgm:pt modelId="{0CF37B00-2D2A-E54B-B8A3-4371A8344376}" type="parTrans" cxnId="{7F609B55-1DA0-2A4C-9FD7-F3598BD12661}">
      <dgm:prSet/>
      <dgm:spPr/>
      <dgm:t>
        <a:bodyPr/>
        <a:lstStyle/>
        <a:p>
          <a:endParaRPr lang="en-US"/>
        </a:p>
      </dgm:t>
    </dgm:pt>
    <dgm:pt modelId="{FEC91B6B-2F7B-C741-A553-DBDF745705FC}" type="sibTrans" cxnId="{7F609B55-1DA0-2A4C-9FD7-F3598BD12661}">
      <dgm:prSet/>
      <dgm:spPr/>
      <dgm:t>
        <a:bodyPr/>
        <a:lstStyle/>
        <a:p>
          <a:endParaRPr lang="en-US"/>
        </a:p>
      </dgm:t>
    </dgm:pt>
    <dgm:pt modelId="{38450EB7-CF52-4847-8180-C76CB79F1CDE}" type="pres">
      <dgm:prSet presAssocID="{BFB082A5-F20C-5F41-80CB-296396CA0F0D}" presName="Name0" presStyleCnt="0">
        <dgm:presLayoutVars>
          <dgm:dir/>
          <dgm:animLvl val="lvl"/>
          <dgm:resizeHandles val="exact"/>
        </dgm:presLayoutVars>
      </dgm:prSet>
      <dgm:spPr/>
    </dgm:pt>
    <dgm:pt modelId="{8D267190-39D7-4C41-BE6D-4492B1781738}" type="pres">
      <dgm:prSet presAssocID="{21C461ED-8392-604D-8190-AF6F7DAB87B7}" presName="boxAndChildren" presStyleCnt="0"/>
      <dgm:spPr/>
    </dgm:pt>
    <dgm:pt modelId="{A8DF7791-B344-8E42-B531-B6C082760FD6}" type="pres">
      <dgm:prSet presAssocID="{21C461ED-8392-604D-8190-AF6F7DAB87B7}" presName="parentTextBox" presStyleLbl="node1" presStyleIdx="0" presStyleCnt="4"/>
      <dgm:spPr/>
      <dgm:t>
        <a:bodyPr/>
        <a:lstStyle/>
        <a:p>
          <a:endParaRPr lang="en-US"/>
        </a:p>
      </dgm:t>
    </dgm:pt>
    <dgm:pt modelId="{64A08161-5CC8-B840-918C-66608FFA603E}" type="pres">
      <dgm:prSet presAssocID="{1227B42D-636D-D142-92C1-9FEC16280D2E}" presName="sp" presStyleCnt="0"/>
      <dgm:spPr/>
    </dgm:pt>
    <dgm:pt modelId="{428D1C7E-D6C3-894B-B95D-1FC6C8F7475F}" type="pres">
      <dgm:prSet presAssocID="{83DC5A28-A475-C54C-B7AC-C0BE02894529}" presName="arrowAndChildren" presStyleCnt="0"/>
      <dgm:spPr/>
    </dgm:pt>
    <dgm:pt modelId="{222D6505-A130-8A46-A7D3-88D9FC9431F9}" type="pres">
      <dgm:prSet presAssocID="{83DC5A28-A475-C54C-B7AC-C0BE02894529}" presName="parentTextArrow" presStyleLbl="node1" presStyleIdx="1" presStyleCnt="4"/>
      <dgm:spPr/>
      <dgm:t>
        <a:bodyPr/>
        <a:lstStyle/>
        <a:p>
          <a:endParaRPr lang="en-US"/>
        </a:p>
      </dgm:t>
    </dgm:pt>
    <dgm:pt modelId="{5EF68979-2241-0144-98FE-530E0B05566F}" type="pres">
      <dgm:prSet presAssocID="{A2CC78B9-4A11-8C44-9A08-0CE2621867EB}" presName="sp" presStyleCnt="0"/>
      <dgm:spPr/>
    </dgm:pt>
    <dgm:pt modelId="{6C6EB312-51BB-9B49-88BE-F5E627273DCD}" type="pres">
      <dgm:prSet presAssocID="{AF957E0C-47E1-EB49-9533-EE50366A6D43}" presName="arrowAndChildren" presStyleCnt="0"/>
      <dgm:spPr/>
    </dgm:pt>
    <dgm:pt modelId="{A7ED5261-88B4-3C45-9C57-EA72CF5726F9}" type="pres">
      <dgm:prSet presAssocID="{AF957E0C-47E1-EB49-9533-EE50366A6D43}" presName="parentTextArrow" presStyleLbl="node1" presStyleIdx="2" presStyleCnt="4"/>
      <dgm:spPr/>
      <dgm:t>
        <a:bodyPr/>
        <a:lstStyle/>
        <a:p>
          <a:endParaRPr lang="en-US"/>
        </a:p>
      </dgm:t>
    </dgm:pt>
    <dgm:pt modelId="{67EB76D5-E11E-A140-BB58-2197A2A82458}" type="pres">
      <dgm:prSet presAssocID="{B6A2197F-1E18-5045-B9BF-7944331B2429}" presName="sp" presStyleCnt="0"/>
      <dgm:spPr/>
    </dgm:pt>
    <dgm:pt modelId="{77E7F1F1-A2A3-A242-99C2-1432086BD320}" type="pres">
      <dgm:prSet presAssocID="{D5D8B62D-EBCD-6D4A-BA11-DD3E1F4973FE}" presName="arrowAndChildren" presStyleCnt="0"/>
      <dgm:spPr/>
    </dgm:pt>
    <dgm:pt modelId="{0F05C2D2-3CD2-344F-8EE8-061B75EA614C}" type="pres">
      <dgm:prSet presAssocID="{D5D8B62D-EBCD-6D4A-BA11-DD3E1F4973FE}" presName="parentTextArrow" presStyleLbl="node1" presStyleIdx="3" presStyleCnt="4"/>
      <dgm:spPr/>
      <dgm:t>
        <a:bodyPr/>
        <a:lstStyle/>
        <a:p>
          <a:endParaRPr lang="en-US"/>
        </a:p>
      </dgm:t>
    </dgm:pt>
  </dgm:ptLst>
  <dgm:cxnLst>
    <dgm:cxn modelId="{1D08C19E-B427-C34F-8DDC-A84D0AB96DA3}" srcId="{BFB082A5-F20C-5F41-80CB-296396CA0F0D}" destId="{D5D8B62D-EBCD-6D4A-BA11-DD3E1F4973FE}" srcOrd="0" destOrd="0" parTransId="{7CAF2DD8-4487-EC48-A048-92E96CF52B2E}" sibTransId="{B6A2197F-1E18-5045-B9BF-7944331B2429}"/>
    <dgm:cxn modelId="{A1639923-2F1F-3B47-AC63-AC98B43C3890}" srcId="{BFB082A5-F20C-5F41-80CB-296396CA0F0D}" destId="{AF957E0C-47E1-EB49-9533-EE50366A6D43}" srcOrd="1" destOrd="0" parTransId="{3096D5C0-981A-C14E-A95F-66A7A7B395CE}" sibTransId="{A2CC78B9-4A11-8C44-9A08-0CE2621867EB}"/>
    <dgm:cxn modelId="{7F34442F-2008-C24F-B049-91E2AAA7D6E0}" type="presOf" srcId="{21C461ED-8392-604D-8190-AF6F7DAB87B7}" destId="{A8DF7791-B344-8E42-B531-B6C082760FD6}" srcOrd="0" destOrd="0" presId="urn:microsoft.com/office/officeart/2005/8/layout/process4"/>
    <dgm:cxn modelId="{7DC64F77-9543-B84C-8A57-338332829D3B}" srcId="{BFB082A5-F20C-5F41-80CB-296396CA0F0D}" destId="{83DC5A28-A475-C54C-B7AC-C0BE02894529}" srcOrd="2" destOrd="0" parTransId="{ABFAFF9F-4DCA-2846-8817-CDEF68024C2A}" sibTransId="{1227B42D-636D-D142-92C1-9FEC16280D2E}"/>
    <dgm:cxn modelId="{7F609B55-1DA0-2A4C-9FD7-F3598BD12661}" srcId="{BFB082A5-F20C-5F41-80CB-296396CA0F0D}" destId="{21C461ED-8392-604D-8190-AF6F7DAB87B7}" srcOrd="3" destOrd="0" parTransId="{0CF37B00-2D2A-E54B-B8A3-4371A8344376}" sibTransId="{FEC91B6B-2F7B-C741-A553-DBDF745705FC}"/>
    <dgm:cxn modelId="{736FC823-2591-164A-967E-293D90968156}" type="presOf" srcId="{83DC5A28-A475-C54C-B7AC-C0BE02894529}" destId="{222D6505-A130-8A46-A7D3-88D9FC9431F9}" srcOrd="0" destOrd="0" presId="urn:microsoft.com/office/officeart/2005/8/layout/process4"/>
    <dgm:cxn modelId="{7BFBD339-AA13-6041-BC7E-2B0556D13446}" type="presOf" srcId="{D5D8B62D-EBCD-6D4A-BA11-DD3E1F4973FE}" destId="{0F05C2D2-3CD2-344F-8EE8-061B75EA614C}" srcOrd="0" destOrd="0" presId="urn:microsoft.com/office/officeart/2005/8/layout/process4"/>
    <dgm:cxn modelId="{9EA99AC5-875B-7F41-82AE-301CE37F040D}" type="presOf" srcId="{AF957E0C-47E1-EB49-9533-EE50366A6D43}" destId="{A7ED5261-88B4-3C45-9C57-EA72CF5726F9}" srcOrd="0" destOrd="0" presId="urn:microsoft.com/office/officeart/2005/8/layout/process4"/>
    <dgm:cxn modelId="{424116EE-B463-DE4A-9799-508DFA67115E}" type="presOf" srcId="{BFB082A5-F20C-5F41-80CB-296396CA0F0D}" destId="{38450EB7-CF52-4847-8180-C76CB79F1CDE}" srcOrd="0" destOrd="0" presId="urn:microsoft.com/office/officeart/2005/8/layout/process4"/>
    <dgm:cxn modelId="{AF98D62E-BAF1-474E-9764-FD910BA83E58}" type="presParOf" srcId="{38450EB7-CF52-4847-8180-C76CB79F1CDE}" destId="{8D267190-39D7-4C41-BE6D-4492B1781738}" srcOrd="0" destOrd="0" presId="urn:microsoft.com/office/officeart/2005/8/layout/process4"/>
    <dgm:cxn modelId="{E5D9C6AB-D1F3-264B-BA42-A7F43B56759D}" type="presParOf" srcId="{8D267190-39D7-4C41-BE6D-4492B1781738}" destId="{A8DF7791-B344-8E42-B531-B6C082760FD6}" srcOrd="0" destOrd="0" presId="urn:microsoft.com/office/officeart/2005/8/layout/process4"/>
    <dgm:cxn modelId="{EB605817-25F3-CB48-88EF-D8E5450B14B4}" type="presParOf" srcId="{38450EB7-CF52-4847-8180-C76CB79F1CDE}" destId="{64A08161-5CC8-B840-918C-66608FFA603E}" srcOrd="1" destOrd="0" presId="urn:microsoft.com/office/officeart/2005/8/layout/process4"/>
    <dgm:cxn modelId="{EF93FAFB-C8C8-FF42-A755-CC2E81E0B135}" type="presParOf" srcId="{38450EB7-CF52-4847-8180-C76CB79F1CDE}" destId="{428D1C7E-D6C3-894B-B95D-1FC6C8F7475F}" srcOrd="2" destOrd="0" presId="urn:microsoft.com/office/officeart/2005/8/layout/process4"/>
    <dgm:cxn modelId="{79D6A6BE-F71A-864A-91CC-C7C924C94A6E}" type="presParOf" srcId="{428D1C7E-D6C3-894B-B95D-1FC6C8F7475F}" destId="{222D6505-A130-8A46-A7D3-88D9FC9431F9}" srcOrd="0" destOrd="0" presId="urn:microsoft.com/office/officeart/2005/8/layout/process4"/>
    <dgm:cxn modelId="{BD795AFC-7EF2-6146-878A-33DEE5F3F6BA}" type="presParOf" srcId="{38450EB7-CF52-4847-8180-C76CB79F1CDE}" destId="{5EF68979-2241-0144-98FE-530E0B05566F}" srcOrd="3" destOrd="0" presId="urn:microsoft.com/office/officeart/2005/8/layout/process4"/>
    <dgm:cxn modelId="{B5818BEB-496F-7542-BEC3-9AD262F63E2F}" type="presParOf" srcId="{38450EB7-CF52-4847-8180-C76CB79F1CDE}" destId="{6C6EB312-51BB-9B49-88BE-F5E627273DCD}" srcOrd="4" destOrd="0" presId="urn:microsoft.com/office/officeart/2005/8/layout/process4"/>
    <dgm:cxn modelId="{4336AC2D-3862-444E-96CF-4FEE6F49A294}" type="presParOf" srcId="{6C6EB312-51BB-9B49-88BE-F5E627273DCD}" destId="{A7ED5261-88B4-3C45-9C57-EA72CF5726F9}" srcOrd="0" destOrd="0" presId="urn:microsoft.com/office/officeart/2005/8/layout/process4"/>
    <dgm:cxn modelId="{A6595562-1B56-2949-9F2F-92CF56CB620F}" type="presParOf" srcId="{38450EB7-CF52-4847-8180-C76CB79F1CDE}" destId="{67EB76D5-E11E-A140-BB58-2197A2A82458}" srcOrd="5" destOrd="0" presId="urn:microsoft.com/office/officeart/2005/8/layout/process4"/>
    <dgm:cxn modelId="{1CF13675-B97A-2949-8AA9-5E3EEF6BE168}" type="presParOf" srcId="{38450EB7-CF52-4847-8180-C76CB79F1CDE}" destId="{77E7F1F1-A2A3-A242-99C2-1432086BD320}" srcOrd="6" destOrd="0" presId="urn:microsoft.com/office/officeart/2005/8/layout/process4"/>
    <dgm:cxn modelId="{2E259B91-8307-F44D-BD89-CFE6514E6271}" type="presParOf" srcId="{77E7F1F1-A2A3-A242-99C2-1432086BD320}" destId="{0F05C2D2-3CD2-344F-8EE8-061B75EA61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62407-E162-D746-9953-9410FBB1CF48}"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A056000-BDD2-BB46-B5B2-B27EA6057E76}">
      <dgm:prSet phldrT="[Text]"/>
      <dgm:spPr/>
      <dgm:t>
        <a:bodyPr/>
        <a:lstStyle/>
        <a:p>
          <a:r>
            <a:rPr lang="en-GB" dirty="0" smtClean="0"/>
            <a:t>Lactose found in the milk is broken down into glucose when the bacteria is added</a:t>
          </a:r>
          <a:endParaRPr lang="en-US" dirty="0"/>
        </a:p>
      </dgm:t>
    </dgm:pt>
    <dgm:pt modelId="{1F84B74F-ACC3-B04F-8F41-1E9AC5380322}" type="parTrans" cxnId="{1BBAC493-AE96-5F47-B6F5-76B03C4AAB05}">
      <dgm:prSet/>
      <dgm:spPr/>
      <dgm:t>
        <a:bodyPr/>
        <a:lstStyle/>
        <a:p>
          <a:endParaRPr lang="en-US"/>
        </a:p>
      </dgm:t>
    </dgm:pt>
    <dgm:pt modelId="{BA101341-6772-734E-ADD7-D9353CA11BB5}" type="sibTrans" cxnId="{1BBAC493-AE96-5F47-B6F5-76B03C4AAB05}">
      <dgm:prSet/>
      <dgm:spPr/>
      <dgm:t>
        <a:bodyPr/>
        <a:lstStyle/>
        <a:p>
          <a:endParaRPr lang="en-US"/>
        </a:p>
      </dgm:t>
    </dgm:pt>
    <dgm:pt modelId="{72CA6395-A1B5-1749-A8C6-A4C8458D2276}">
      <dgm:prSet phldrT="[Text]"/>
      <dgm:spPr/>
      <dgm:t>
        <a:bodyPr/>
        <a:lstStyle/>
        <a:p>
          <a:r>
            <a:rPr lang="en-GB" dirty="0" smtClean="0"/>
            <a:t>After glucose is formed it is fermented into lactic acid by the microorganisms</a:t>
          </a:r>
          <a:endParaRPr lang="en-US" dirty="0"/>
        </a:p>
      </dgm:t>
    </dgm:pt>
    <dgm:pt modelId="{49ECA885-9832-2E40-B3C6-8D3BC52C6E93}" type="parTrans" cxnId="{74682F02-17F6-1F43-BF56-913444F82AD8}">
      <dgm:prSet/>
      <dgm:spPr/>
      <dgm:t>
        <a:bodyPr/>
        <a:lstStyle/>
        <a:p>
          <a:endParaRPr lang="en-US"/>
        </a:p>
      </dgm:t>
    </dgm:pt>
    <dgm:pt modelId="{8630B2D1-F896-A04D-A9A3-CBBF3C2A6581}" type="sibTrans" cxnId="{74682F02-17F6-1F43-BF56-913444F82AD8}">
      <dgm:prSet/>
      <dgm:spPr/>
      <dgm:t>
        <a:bodyPr/>
        <a:lstStyle/>
        <a:p>
          <a:endParaRPr lang="en-US"/>
        </a:p>
      </dgm:t>
    </dgm:pt>
    <dgm:pt modelId="{5690DD53-6451-5C43-AF51-C2E54E2AE5D6}">
      <dgm:prSet phldrT="[Text]"/>
      <dgm:spPr/>
      <dgm:t>
        <a:bodyPr/>
        <a:lstStyle/>
        <a:p>
          <a:r>
            <a:rPr lang="en-GB" dirty="0" smtClean="0"/>
            <a:t>Acetaldehyde is produced; this creates the tart and sour taste of plain yogurt</a:t>
          </a:r>
          <a:endParaRPr lang="en-US" dirty="0"/>
        </a:p>
      </dgm:t>
    </dgm:pt>
    <dgm:pt modelId="{FD2D6152-D5BC-E043-BCE4-DDF163ADB8B8}" type="parTrans" cxnId="{25FA0F12-7031-0B4D-85A2-7FDDE0272D7A}">
      <dgm:prSet/>
      <dgm:spPr/>
      <dgm:t>
        <a:bodyPr/>
        <a:lstStyle/>
        <a:p>
          <a:endParaRPr lang="en-US"/>
        </a:p>
      </dgm:t>
    </dgm:pt>
    <dgm:pt modelId="{C01F34AF-7378-954C-9148-0275A94E6EEB}" type="sibTrans" cxnId="{25FA0F12-7031-0B4D-85A2-7FDDE0272D7A}">
      <dgm:prSet/>
      <dgm:spPr/>
      <dgm:t>
        <a:bodyPr/>
        <a:lstStyle/>
        <a:p>
          <a:endParaRPr lang="en-US"/>
        </a:p>
      </dgm:t>
    </dgm:pt>
    <dgm:pt modelId="{238C4F84-5894-744E-9296-9BF5AF168BD4}">
      <dgm:prSet phldrT="[Text]"/>
      <dgm:spPr/>
      <dgm:t>
        <a:bodyPr/>
        <a:lstStyle/>
        <a:p>
          <a:r>
            <a:rPr lang="en-GB" dirty="0" smtClean="0"/>
            <a:t>Lactic acid makes the pH drop causing the casein to denature and stick together</a:t>
          </a:r>
          <a:endParaRPr lang="en-US" dirty="0"/>
        </a:p>
      </dgm:t>
    </dgm:pt>
    <dgm:pt modelId="{F3857CDB-5AF5-3B46-A863-7DA069EB568D}" type="parTrans" cxnId="{FA457744-D627-2B4E-B127-795F79D91F7B}">
      <dgm:prSet/>
      <dgm:spPr/>
      <dgm:t>
        <a:bodyPr/>
        <a:lstStyle/>
        <a:p>
          <a:endParaRPr lang="en-US"/>
        </a:p>
      </dgm:t>
    </dgm:pt>
    <dgm:pt modelId="{020B9278-A0E2-2041-AD00-2956955BF797}" type="sibTrans" cxnId="{FA457744-D627-2B4E-B127-795F79D91F7B}">
      <dgm:prSet/>
      <dgm:spPr/>
      <dgm:t>
        <a:bodyPr/>
        <a:lstStyle/>
        <a:p>
          <a:endParaRPr lang="en-US"/>
        </a:p>
      </dgm:t>
    </dgm:pt>
    <dgm:pt modelId="{951C2E6E-4415-5446-8C99-29F8A1757A0A}">
      <dgm:prSet phldrT="[Text]"/>
      <dgm:spPr/>
      <dgm:t>
        <a:bodyPr/>
        <a:lstStyle/>
        <a:p>
          <a:r>
            <a:rPr lang="en-GB" dirty="0" smtClean="0"/>
            <a:t>The milk curdles producing yogurt. For flavour different fruits are mixed in or found at the bottom of the product</a:t>
          </a:r>
          <a:endParaRPr lang="en-US" dirty="0"/>
        </a:p>
      </dgm:t>
    </dgm:pt>
    <dgm:pt modelId="{C42B895A-4134-BA4B-8180-34CE6F56DB7C}" type="parTrans" cxnId="{3EA87183-C536-554B-8997-2B4C1EF8E19F}">
      <dgm:prSet/>
      <dgm:spPr/>
      <dgm:t>
        <a:bodyPr/>
        <a:lstStyle/>
        <a:p>
          <a:endParaRPr lang="en-US"/>
        </a:p>
      </dgm:t>
    </dgm:pt>
    <dgm:pt modelId="{907483A0-5EB6-8F43-B438-CE15C105A98F}" type="sibTrans" cxnId="{3EA87183-C536-554B-8997-2B4C1EF8E19F}">
      <dgm:prSet/>
      <dgm:spPr/>
      <dgm:t>
        <a:bodyPr/>
        <a:lstStyle/>
        <a:p>
          <a:endParaRPr lang="en-US"/>
        </a:p>
      </dgm:t>
    </dgm:pt>
    <dgm:pt modelId="{09EBDBCB-4BE2-6C41-BEBA-4960E6A0B34D}" type="pres">
      <dgm:prSet presAssocID="{72D62407-E162-D746-9953-9410FBB1CF48}" presName="Name0" presStyleCnt="0">
        <dgm:presLayoutVars>
          <dgm:dir/>
          <dgm:animLvl val="lvl"/>
          <dgm:resizeHandles val="exact"/>
        </dgm:presLayoutVars>
      </dgm:prSet>
      <dgm:spPr/>
    </dgm:pt>
    <dgm:pt modelId="{9BA81732-5FE9-204C-AAEC-AB8EF1E534CE}" type="pres">
      <dgm:prSet presAssocID="{951C2E6E-4415-5446-8C99-29F8A1757A0A}" presName="boxAndChildren" presStyleCnt="0"/>
      <dgm:spPr/>
    </dgm:pt>
    <dgm:pt modelId="{80987C50-1512-E84A-8568-AD37B299A071}" type="pres">
      <dgm:prSet presAssocID="{951C2E6E-4415-5446-8C99-29F8A1757A0A}" presName="parentTextBox" presStyleLbl="node1" presStyleIdx="0" presStyleCnt="5"/>
      <dgm:spPr/>
      <dgm:t>
        <a:bodyPr/>
        <a:lstStyle/>
        <a:p>
          <a:endParaRPr lang="en-US"/>
        </a:p>
      </dgm:t>
    </dgm:pt>
    <dgm:pt modelId="{B37EDA77-82B4-7C4D-B969-D9D7630ACCFE}" type="pres">
      <dgm:prSet presAssocID="{020B9278-A0E2-2041-AD00-2956955BF797}" presName="sp" presStyleCnt="0"/>
      <dgm:spPr/>
    </dgm:pt>
    <dgm:pt modelId="{FF32B9EE-7709-DF42-8C56-17D81CF23357}" type="pres">
      <dgm:prSet presAssocID="{238C4F84-5894-744E-9296-9BF5AF168BD4}" presName="arrowAndChildren" presStyleCnt="0"/>
      <dgm:spPr/>
    </dgm:pt>
    <dgm:pt modelId="{F64AA9F0-FCFC-D14C-84E7-7C0B301AA1D5}" type="pres">
      <dgm:prSet presAssocID="{238C4F84-5894-744E-9296-9BF5AF168BD4}" presName="parentTextArrow" presStyleLbl="node1" presStyleIdx="1" presStyleCnt="5"/>
      <dgm:spPr/>
      <dgm:t>
        <a:bodyPr/>
        <a:lstStyle/>
        <a:p>
          <a:endParaRPr lang="en-US"/>
        </a:p>
      </dgm:t>
    </dgm:pt>
    <dgm:pt modelId="{FBBC3D82-966D-2F4F-99D1-EBABE81235B7}" type="pres">
      <dgm:prSet presAssocID="{C01F34AF-7378-954C-9148-0275A94E6EEB}" presName="sp" presStyleCnt="0"/>
      <dgm:spPr/>
    </dgm:pt>
    <dgm:pt modelId="{A934ADB2-654D-5641-93C9-955602BDDDDB}" type="pres">
      <dgm:prSet presAssocID="{5690DD53-6451-5C43-AF51-C2E54E2AE5D6}" presName="arrowAndChildren" presStyleCnt="0"/>
      <dgm:spPr/>
    </dgm:pt>
    <dgm:pt modelId="{05AD53AB-40FD-F74B-9F1A-E0DB539406B6}" type="pres">
      <dgm:prSet presAssocID="{5690DD53-6451-5C43-AF51-C2E54E2AE5D6}" presName="parentTextArrow" presStyleLbl="node1" presStyleIdx="2" presStyleCnt="5"/>
      <dgm:spPr/>
      <dgm:t>
        <a:bodyPr/>
        <a:lstStyle/>
        <a:p>
          <a:endParaRPr lang="en-US"/>
        </a:p>
      </dgm:t>
    </dgm:pt>
    <dgm:pt modelId="{75AC4ABB-AB3F-9445-8131-9A70DC440184}" type="pres">
      <dgm:prSet presAssocID="{8630B2D1-F896-A04D-A9A3-CBBF3C2A6581}" presName="sp" presStyleCnt="0"/>
      <dgm:spPr/>
    </dgm:pt>
    <dgm:pt modelId="{92EA79CA-2772-6044-9E36-2006BDA5E577}" type="pres">
      <dgm:prSet presAssocID="{72CA6395-A1B5-1749-A8C6-A4C8458D2276}" presName="arrowAndChildren" presStyleCnt="0"/>
      <dgm:spPr/>
    </dgm:pt>
    <dgm:pt modelId="{448814BA-F111-6B48-A50D-E84C80AD72F5}" type="pres">
      <dgm:prSet presAssocID="{72CA6395-A1B5-1749-A8C6-A4C8458D2276}" presName="parentTextArrow" presStyleLbl="node1" presStyleIdx="3" presStyleCnt="5"/>
      <dgm:spPr/>
      <dgm:t>
        <a:bodyPr/>
        <a:lstStyle/>
        <a:p>
          <a:endParaRPr lang="en-US"/>
        </a:p>
      </dgm:t>
    </dgm:pt>
    <dgm:pt modelId="{82207516-B5EE-7E48-8AA3-DBAE38E85E05}" type="pres">
      <dgm:prSet presAssocID="{BA101341-6772-734E-ADD7-D9353CA11BB5}" presName="sp" presStyleCnt="0"/>
      <dgm:spPr/>
    </dgm:pt>
    <dgm:pt modelId="{1BFF199A-B819-BC4E-BADD-B0EE8FB3A993}" type="pres">
      <dgm:prSet presAssocID="{EA056000-BDD2-BB46-B5B2-B27EA6057E76}" presName="arrowAndChildren" presStyleCnt="0"/>
      <dgm:spPr/>
    </dgm:pt>
    <dgm:pt modelId="{CE25D34D-3ABA-4F47-96C7-6FE05F92BD80}" type="pres">
      <dgm:prSet presAssocID="{EA056000-BDD2-BB46-B5B2-B27EA6057E76}" presName="parentTextArrow" presStyleLbl="node1" presStyleIdx="4" presStyleCnt="5"/>
      <dgm:spPr/>
      <dgm:t>
        <a:bodyPr/>
        <a:lstStyle/>
        <a:p>
          <a:endParaRPr lang="en-US"/>
        </a:p>
      </dgm:t>
    </dgm:pt>
  </dgm:ptLst>
  <dgm:cxnLst>
    <dgm:cxn modelId="{25FA0F12-7031-0B4D-85A2-7FDDE0272D7A}" srcId="{72D62407-E162-D746-9953-9410FBB1CF48}" destId="{5690DD53-6451-5C43-AF51-C2E54E2AE5D6}" srcOrd="2" destOrd="0" parTransId="{FD2D6152-D5BC-E043-BCE4-DDF163ADB8B8}" sibTransId="{C01F34AF-7378-954C-9148-0275A94E6EEB}"/>
    <dgm:cxn modelId="{E00E0F96-3EFD-A24F-B434-9C5F2022FFAF}" type="presOf" srcId="{72CA6395-A1B5-1749-A8C6-A4C8458D2276}" destId="{448814BA-F111-6B48-A50D-E84C80AD72F5}" srcOrd="0" destOrd="0" presId="urn:microsoft.com/office/officeart/2005/8/layout/process4"/>
    <dgm:cxn modelId="{7F08E91B-002A-D642-9507-EB5E11309772}" type="presOf" srcId="{EA056000-BDD2-BB46-B5B2-B27EA6057E76}" destId="{CE25D34D-3ABA-4F47-96C7-6FE05F92BD80}" srcOrd="0" destOrd="0" presId="urn:microsoft.com/office/officeart/2005/8/layout/process4"/>
    <dgm:cxn modelId="{1BBAC493-AE96-5F47-B6F5-76B03C4AAB05}" srcId="{72D62407-E162-D746-9953-9410FBB1CF48}" destId="{EA056000-BDD2-BB46-B5B2-B27EA6057E76}" srcOrd="0" destOrd="0" parTransId="{1F84B74F-ACC3-B04F-8F41-1E9AC5380322}" sibTransId="{BA101341-6772-734E-ADD7-D9353CA11BB5}"/>
    <dgm:cxn modelId="{82EA2C6B-5324-234A-A54C-F8D047027DFC}" type="presOf" srcId="{5690DD53-6451-5C43-AF51-C2E54E2AE5D6}" destId="{05AD53AB-40FD-F74B-9F1A-E0DB539406B6}" srcOrd="0" destOrd="0" presId="urn:microsoft.com/office/officeart/2005/8/layout/process4"/>
    <dgm:cxn modelId="{426011B2-2160-5C42-8298-03C02E0E2A97}" type="presOf" srcId="{238C4F84-5894-744E-9296-9BF5AF168BD4}" destId="{F64AA9F0-FCFC-D14C-84E7-7C0B301AA1D5}" srcOrd="0" destOrd="0" presId="urn:microsoft.com/office/officeart/2005/8/layout/process4"/>
    <dgm:cxn modelId="{5FFBEA74-1F71-D04E-9681-5CC42A99FD22}" type="presOf" srcId="{72D62407-E162-D746-9953-9410FBB1CF48}" destId="{09EBDBCB-4BE2-6C41-BEBA-4960E6A0B34D}" srcOrd="0" destOrd="0" presId="urn:microsoft.com/office/officeart/2005/8/layout/process4"/>
    <dgm:cxn modelId="{3EA87183-C536-554B-8997-2B4C1EF8E19F}" srcId="{72D62407-E162-D746-9953-9410FBB1CF48}" destId="{951C2E6E-4415-5446-8C99-29F8A1757A0A}" srcOrd="4" destOrd="0" parTransId="{C42B895A-4134-BA4B-8180-34CE6F56DB7C}" sibTransId="{907483A0-5EB6-8F43-B438-CE15C105A98F}"/>
    <dgm:cxn modelId="{74682F02-17F6-1F43-BF56-913444F82AD8}" srcId="{72D62407-E162-D746-9953-9410FBB1CF48}" destId="{72CA6395-A1B5-1749-A8C6-A4C8458D2276}" srcOrd="1" destOrd="0" parTransId="{49ECA885-9832-2E40-B3C6-8D3BC52C6E93}" sibTransId="{8630B2D1-F896-A04D-A9A3-CBBF3C2A6581}"/>
    <dgm:cxn modelId="{FA457744-D627-2B4E-B127-795F79D91F7B}" srcId="{72D62407-E162-D746-9953-9410FBB1CF48}" destId="{238C4F84-5894-744E-9296-9BF5AF168BD4}" srcOrd="3" destOrd="0" parTransId="{F3857CDB-5AF5-3B46-A863-7DA069EB568D}" sibTransId="{020B9278-A0E2-2041-AD00-2956955BF797}"/>
    <dgm:cxn modelId="{62C94248-924A-EA45-A998-16B0382D1602}" type="presOf" srcId="{951C2E6E-4415-5446-8C99-29F8A1757A0A}" destId="{80987C50-1512-E84A-8568-AD37B299A071}" srcOrd="0" destOrd="0" presId="urn:microsoft.com/office/officeart/2005/8/layout/process4"/>
    <dgm:cxn modelId="{15F58AFF-F2FA-CE45-909F-CFEE9710552F}" type="presParOf" srcId="{09EBDBCB-4BE2-6C41-BEBA-4960E6A0B34D}" destId="{9BA81732-5FE9-204C-AAEC-AB8EF1E534CE}" srcOrd="0" destOrd="0" presId="urn:microsoft.com/office/officeart/2005/8/layout/process4"/>
    <dgm:cxn modelId="{6F4E3A3B-B854-7642-B823-F049DB5A730D}" type="presParOf" srcId="{9BA81732-5FE9-204C-AAEC-AB8EF1E534CE}" destId="{80987C50-1512-E84A-8568-AD37B299A071}" srcOrd="0" destOrd="0" presId="urn:microsoft.com/office/officeart/2005/8/layout/process4"/>
    <dgm:cxn modelId="{1074B478-1935-B140-943E-74A3D075B996}" type="presParOf" srcId="{09EBDBCB-4BE2-6C41-BEBA-4960E6A0B34D}" destId="{B37EDA77-82B4-7C4D-B969-D9D7630ACCFE}" srcOrd="1" destOrd="0" presId="urn:microsoft.com/office/officeart/2005/8/layout/process4"/>
    <dgm:cxn modelId="{5D54B3D5-8875-4340-82E2-0EA886671114}" type="presParOf" srcId="{09EBDBCB-4BE2-6C41-BEBA-4960E6A0B34D}" destId="{FF32B9EE-7709-DF42-8C56-17D81CF23357}" srcOrd="2" destOrd="0" presId="urn:microsoft.com/office/officeart/2005/8/layout/process4"/>
    <dgm:cxn modelId="{12371223-B003-B74E-905E-7864992F88B4}" type="presParOf" srcId="{FF32B9EE-7709-DF42-8C56-17D81CF23357}" destId="{F64AA9F0-FCFC-D14C-84E7-7C0B301AA1D5}" srcOrd="0" destOrd="0" presId="urn:microsoft.com/office/officeart/2005/8/layout/process4"/>
    <dgm:cxn modelId="{4B8281D9-9A2B-B147-80E5-598ECB4A51E9}" type="presParOf" srcId="{09EBDBCB-4BE2-6C41-BEBA-4960E6A0B34D}" destId="{FBBC3D82-966D-2F4F-99D1-EBABE81235B7}" srcOrd="3" destOrd="0" presId="urn:microsoft.com/office/officeart/2005/8/layout/process4"/>
    <dgm:cxn modelId="{D1807B17-B9B1-D246-8D8B-2EC57E8305FF}" type="presParOf" srcId="{09EBDBCB-4BE2-6C41-BEBA-4960E6A0B34D}" destId="{A934ADB2-654D-5641-93C9-955602BDDDDB}" srcOrd="4" destOrd="0" presId="urn:microsoft.com/office/officeart/2005/8/layout/process4"/>
    <dgm:cxn modelId="{028C506B-191A-0A4E-B1EF-A6556E1A6389}" type="presParOf" srcId="{A934ADB2-654D-5641-93C9-955602BDDDDB}" destId="{05AD53AB-40FD-F74B-9F1A-E0DB539406B6}" srcOrd="0" destOrd="0" presId="urn:microsoft.com/office/officeart/2005/8/layout/process4"/>
    <dgm:cxn modelId="{00D36E57-0DC1-CC45-9582-90EAB8863411}" type="presParOf" srcId="{09EBDBCB-4BE2-6C41-BEBA-4960E6A0B34D}" destId="{75AC4ABB-AB3F-9445-8131-9A70DC440184}" srcOrd="5" destOrd="0" presId="urn:microsoft.com/office/officeart/2005/8/layout/process4"/>
    <dgm:cxn modelId="{A06A5113-3858-1A46-8624-F42E27AB9B3A}" type="presParOf" srcId="{09EBDBCB-4BE2-6C41-BEBA-4960E6A0B34D}" destId="{92EA79CA-2772-6044-9E36-2006BDA5E577}" srcOrd="6" destOrd="0" presId="urn:microsoft.com/office/officeart/2005/8/layout/process4"/>
    <dgm:cxn modelId="{A71BF897-144F-BF44-81E9-856F36A19C5D}" type="presParOf" srcId="{92EA79CA-2772-6044-9E36-2006BDA5E577}" destId="{448814BA-F111-6B48-A50D-E84C80AD72F5}" srcOrd="0" destOrd="0" presId="urn:microsoft.com/office/officeart/2005/8/layout/process4"/>
    <dgm:cxn modelId="{3406083F-9D68-9245-8D98-B0AB29C92B97}" type="presParOf" srcId="{09EBDBCB-4BE2-6C41-BEBA-4960E6A0B34D}" destId="{82207516-B5EE-7E48-8AA3-DBAE38E85E05}" srcOrd="7" destOrd="0" presId="urn:microsoft.com/office/officeart/2005/8/layout/process4"/>
    <dgm:cxn modelId="{7C1C8C20-D31C-7B4A-A7E5-79A99F72E657}" type="presParOf" srcId="{09EBDBCB-4BE2-6C41-BEBA-4960E6A0B34D}" destId="{1BFF199A-B819-BC4E-BADD-B0EE8FB3A993}" srcOrd="8" destOrd="0" presId="urn:microsoft.com/office/officeart/2005/8/layout/process4"/>
    <dgm:cxn modelId="{412BD355-36E5-1340-ADDD-67E383535DB3}" type="presParOf" srcId="{1BFF199A-B819-BC4E-BADD-B0EE8FB3A993}" destId="{CE25D34D-3ABA-4F47-96C7-6FE05F92BD8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F7791-B344-8E42-B531-B6C082760FD6}">
      <dsp:nvSpPr>
        <dsp:cNvPr id="0" name=""/>
        <dsp:cNvSpPr/>
      </dsp:nvSpPr>
      <dsp:spPr>
        <a:xfrm>
          <a:off x="0" y="3750030"/>
          <a:ext cx="7772400" cy="820415"/>
        </a:xfrm>
        <a:prstGeom prst="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The products make the other bacteria grow and drop the milk’s pH further to 4.2</a:t>
          </a:r>
          <a:endParaRPr lang="en-US" sz="1800" kern="1200" dirty="0"/>
        </a:p>
      </dsp:txBody>
      <dsp:txXfrm>
        <a:off x="0" y="3750030"/>
        <a:ext cx="7772400" cy="820415"/>
      </dsp:txXfrm>
    </dsp:sp>
    <dsp:sp modelId="{222D6505-A130-8A46-A7D3-88D9FC9431F9}">
      <dsp:nvSpPr>
        <dsp:cNvPr id="0" name=""/>
        <dsp:cNvSpPr/>
      </dsp:nvSpPr>
      <dsp:spPr>
        <a:xfrm rot="10800000">
          <a:off x="0" y="2500538"/>
          <a:ext cx="7772400" cy="1261798"/>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At temperature of 45 degrees the milk ferments and one of the bacteria grows and drops the milk’s pH to 5 and produces carbon dioxide and lactic acid</a:t>
          </a:r>
          <a:endParaRPr lang="en-US" sz="1800" kern="1200" dirty="0"/>
        </a:p>
      </dsp:txBody>
      <dsp:txXfrm rot="10800000">
        <a:off x="0" y="2500538"/>
        <a:ext cx="7772400" cy="819878"/>
      </dsp:txXfrm>
    </dsp:sp>
    <dsp:sp modelId="{A7ED5261-88B4-3C45-9C57-EA72CF5726F9}">
      <dsp:nvSpPr>
        <dsp:cNvPr id="0" name=""/>
        <dsp:cNvSpPr/>
      </dsp:nvSpPr>
      <dsp:spPr>
        <a:xfrm rot="10800000">
          <a:off x="0" y="1251046"/>
          <a:ext cx="7772400" cy="1261798"/>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2 bacteria are added to increase production of lactic acid </a:t>
          </a:r>
          <a:endParaRPr lang="en-US" sz="1800" kern="1200" dirty="0"/>
        </a:p>
      </dsp:txBody>
      <dsp:txXfrm rot="10800000">
        <a:off x="0" y="1251046"/>
        <a:ext cx="7772400" cy="819878"/>
      </dsp:txXfrm>
    </dsp:sp>
    <dsp:sp modelId="{0F05C2D2-3CD2-344F-8EE8-061B75EA614C}">
      <dsp:nvSpPr>
        <dsp:cNvPr id="0" name=""/>
        <dsp:cNvSpPr/>
      </dsp:nvSpPr>
      <dsp:spPr>
        <a:xfrm rot="10800000">
          <a:off x="0" y="1554"/>
          <a:ext cx="7772400" cy="1261798"/>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Milk is heated to kill other microorganisms</a:t>
          </a:r>
          <a:endParaRPr lang="en-US" sz="1800" kern="1200" dirty="0"/>
        </a:p>
      </dsp:txBody>
      <dsp:txXfrm rot="10800000">
        <a:off x="0" y="1554"/>
        <a:ext cx="7772400" cy="819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87C50-1512-E84A-8568-AD37B299A071}">
      <dsp:nvSpPr>
        <dsp:cNvPr id="0" name=""/>
        <dsp:cNvSpPr/>
      </dsp:nvSpPr>
      <dsp:spPr>
        <a:xfrm>
          <a:off x="0" y="3925760"/>
          <a:ext cx="7772400" cy="644053"/>
        </a:xfrm>
        <a:prstGeom prst="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The milk curdles producing yogurt. For flavour different fruits are mixed in or found at the bottom of the product</a:t>
          </a:r>
          <a:endParaRPr lang="en-US" sz="1500" kern="1200" dirty="0"/>
        </a:p>
      </dsp:txBody>
      <dsp:txXfrm>
        <a:off x="0" y="3925760"/>
        <a:ext cx="7772400" cy="644053"/>
      </dsp:txXfrm>
    </dsp:sp>
    <dsp:sp modelId="{F64AA9F0-FCFC-D14C-84E7-7C0B301AA1D5}">
      <dsp:nvSpPr>
        <dsp:cNvPr id="0" name=""/>
        <dsp:cNvSpPr/>
      </dsp:nvSpPr>
      <dsp:spPr>
        <a:xfrm rot="10800000">
          <a:off x="0" y="2944866"/>
          <a:ext cx="7772400" cy="990554"/>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Lactic acid makes the pH drop causing the casein to denature and stick together</a:t>
          </a:r>
          <a:endParaRPr lang="en-US" sz="1500" kern="1200" dirty="0"/>
        </a:p>
      </dsp:txBody>
      <dsp:txXfrm rot="10800000">
        <a:off x="0" y="2944866"/>
        <a:ext cx="7772400" cy="643632"/>
      </dsp:txXfrm>
    </dsp:sp>
    <dsp:sp modelId="{05AD53AB-40FD-F74B-9F1A-E0DB539406B6}">
      <dsp:nvSpPr>
        <dsp:cNvPr id="0" name=""/>
        <dsp:cNvSpPr/>
      </dsp:nvSpPr>
      <dsp:spPr>
        <a:xfrm rot="10800000">
          <a:off x="0" y="1963973"/>
          <a:ext cx="7772400" cy="990554"/>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Acetaldehyde is produced; this creates the tart and sour taste of plain yogurt</a:t>
          </a:r>
          <a:endParaRPr lang="en-US" sz="1500" kern="1200" dirty="0"/>
        </a:p>
      </dsp:txBody>
      <dsp:txXfrm rot="10800000">
        <a:off x="0" y="1963973"/>
        <a:ext cx="7772400" cy="643632"/>
      </dsp:txXfrm>
    </dsp:sp>
    <dsp:sp modelId="{448814BA-F111-6B48-A50D-E84C80AD72F5}">
      <dsp:nvSpPr>
        <dsp:cNvPr id="0" name=""/>
        <dsp:cNvSpPr/>
      </dsp:nvSpPr>
      <dsp:spPr>
        <a:xfrm rot="10800000">
          <a:off x="0" y="983079"/>
          <a:ext cx="7772400" cy="990554"/>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After glucose is formed it is fermented into lactic acid by the microorganisms</a:t>
          </a:r>
          <a:endParaRPr lang="en-US" sz="1500" kern="1200" dirty="0"/>
        </a:p>
      </dsp:txBody>
      <dsp:txXfrm rot="10800000">
        <a:off x="0" y="983079"/>
        <a:ext cx="7772400" cy="643632"/>
      </dsp:txXfrm>
    </dsp:sp>
    <dsp:sp modelId="{CE25D34D-3ABA-4F47-96C7-6FE05F92BD80}">
      <dsp:nvSpPr>
        <dsp:cNvPr id="0" name=""/>
        <dsp:cNvSpPr/>
      </dsp:nvSpPr>
      <dsp:spPr>
        <a:xfrm rot="10800000">
          <a:off x="0" y="2185"/>
          <a:ext cx="7772400" cy="990554"/>
        </a:xfrm>
        <a:prstGeom prst="upArrowCallou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Lactose found in the milk is broken down into glucose when the bacteria is added</a:t>
          </a:r>
          <a:endParaRPr lang="en-US" sz="1500" kern="1200" dirty="0"/>
        </a:p>
      </dsp:txBody>
      <dsp:txXfrm rot="10800000">
        <a:off x="0" y="2185"/>
        <a:ext cx="7772400" cy="6436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02D4B-AAE0-0146-863E-8C8A72E7BB37}" type="datetimeFigureOut">
              <a:rPr lang="en-US" smtClean="0"/>
              <a:t>19/11/12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F56DF-8A05-8049-9E73-1A10448D56C7}" type="slidenum">
              <a:rPr lang="en-US" smtClean="0"/>
              <a:t>‹#›</a:t>
            </a:fld>
            <a:endParaRPr lang="en-US"/>
          </a:p>
        </p:txBody>
      </p:sp>
    </p:spTree>
    <p:extLst>
      <p:ext uri="{BB962C8B-B14F-4D97-AF65-F5344CB8AC3E}">
        <p14:creationId xmlns:p14="http://schemas.microsoft.com/office/powerpoint/2010/main" val="3491320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F56DF-8A05-8049-9E73-1A10448D56C7}" type="slidenum">
              <a:rPr lang="en-US" smtClean="0"/>
              <a:t>5</a:t>
            </a:fld>
            <a:endParaRPr lang="en-US"/>
          </a:p>
        </p:txBody>
      </p:sp>
    </p:spTree>
    <p:extLst>
      <p:ext uri="{BB962C8B-B14F-4D97-AF65-F5344CB8AC3E}">
        <p14:creationId xmlns:p14="http://schemas.microsoft.com/office/powerpoint/2010/main" val="286461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19/11/12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19/11/12</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19/11/12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images.com/" TargetMode="External"/><Relationship Id="rId4" Type="http://schemas.openxmlformats.org/officeDocument/2006/relationships/hyperlink" Target="http://bio4indusbangalore.weebly.com/" TargetMode="External"/><Relationship Id="rId1" Type="http://schemas.openxmlformats.org/officeDocument/2006/relationships/slideLayout" Target="../slideLayouts/slideLayout2.xml"/><Relationship Id="rId2" Type="http://schemas.openxmlformats.org/officeDocument/2006/relationships/hyperlink" Target="http://www.wikipedia.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20" y="533400"/>
            <a:ext cx="8528297" cy="230832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smtClean="0">
                <a:ln w="11430">
                  <a:solidFill>
                    <a:schemeClr val="tx1"/>
                  </a:solidFill>
                </a:ln>
                <a:solidFill>
                  <a:srgbClr val="F8F8F8"/>
                </a:solidFill>
                <a:effectLst>
                  <a:outerShdw blurRad="25400" sx="95000" sy="95000" algn="tl" rotWithShape="0">
                    <a:schemeClr val="tx1">
                      <a:alpha val="43000"/>
                    </a:schemeClr>
                  </a:outerShdw>
                </a:effectLst>
                <a:latin typeface="Algerian" pitchFamily="82" charset="0"/>
              </a:rPr>
              <a:t>The use of microorganisms</a:t>
            </a:r>
          </a:p>
          <a:p>
            <a:pPr algn="ctr"/>
            <a:r>
              <a:rPr lang="en-US" sz="3600" b="1" spc="150" dirty="0" smtClean="0">
                <a:ln w="11430">
                  <a:solidFill>
                    <a:schemeClr val="tx1"/>
                  </a:solidFill>
                </a:ln>
                <a:solidFill>
                  <a:srgbClr val="F8F8F8"/>
                </a:solidFill>
                <a:effectLst>
                  <a:outerShdw blurRad="25400" sx="95000" sy="95000" algn="tl" rotWithShape="0">
                    <a:schemeClr val="tx1">
                      <a:alpha val="43000"/>
                    </a:schemeClr>
                  </a:outerShdw>
                </a:effectLst>
                <a:latin typeface="Algerian" pitchFamily="82" charset="0"/>
              </a:rPr>
              <a:t>In making of Yogurt as a single </a:t>
            </a:r>
          </a:p>
          <a:p>
            <a:pPr algn="ctr"/>
            <a:r>
              <a:rPr lang="en-US" sz="3600" b="1" cap="none" spc="150" dirty="0" smtClean="0">
                <a:ln w="11430">
                  <a:solidFill>
                    <a:schemeClr val="tx1"/>
                  </a:solidFill>
                </a:ln>
                <a:solidFill>
                  <a:srgbClr val="F8F8F8"/>
                </a:solidFill>
                <a:effectLst>
                  <a:outerShdw blurRad="25400" sx="95000" sy="95000" algn="tl" rotWithShape="0">
                    <a:schemeClr val="tx1">
                      <a:alpha val="43000"/>
                    </a:schemeClr>
                  </a:outerShdw>
                </a:effectLst>
                <a:latin typeface="Algerian" pitchFamily="82" charset="0"/>
              </a:rPr>
              <a:t>Celled protein and </a:t>
            </a:r>
          </a:p>
          <a:p>
            <a:pPr algn="ctr"/>
            <a:r>
              <a:rPr lang="en-US" sz="3600" b="1" spc="150" dirty="0" smtClean="0">
                <a:ln w="11430">
                  <a:solidFill>
                    <a:schemeClr val="tx1"/>
                  </a:solidFill>
                </a:ln>
                <a:solidFill>
                  <a:srgbClr val="F8F8F8"/>
                </a:solidFill>
                <a:effectLst>
                  <a:outerShdw blurRad="25400" sx="95000" sy="95000" algn="tl" rotWithShape="0">
                    <a:schemeClr val="tx1">
                      <a:alpha val="43000"/>
                    </a:schemeClr>
                  </a:outerShdw>
                </a:effectLst>
                <a:latin typeface="Algerian" pitchFamily="82" charset="0"/>
              </a:rPr>
              <a:t>Making of bread</a:t>
            </a:r>
            <a:endParaRPr lang="en-US" sz="3600" b="1" cap="none" spc="150" dirty="0">
              <a:ln w="11430">
                <a:solidFill>
                  <a:schemeClr val="tx1"/>
                </a:solidFill>
              </a:ln>
              <a:solidFill>
                <a:srgbClr val="F8F8F8"/>
              </a:solidFill>
              <a:effectLst>
                <a:outerShdw blurRad="25400" sx="95000" sy="95000" algn="tl" rotWithShape="0">
                  <a:schemeClr val="tx1">
                    <a:alpha val="43000"/>
                  </a:schemeClr>
                </a:outerShdw>
              </a:effectLst>
              <a:latin typeface="Algerian" pitchFamily="82" charset="0"/>
            </a:endParaRPr>
          </a:p>
        </p:txBody>
      </p:sp>
      <p:sp>
        <p:nvSpPr>
          <p:cNvPr id="3" name="Rectangle 2"/>
          <p:cNvSpPr/>
          <p:nvPr/>
        </p:nvSpPr>
        <p:spPr>
          <a:xfrm>
            <a:off x="76200" y="4641273"/>
            <a:ext cx="8898884" cy="1754326"/>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latin typeface="Matura MT Script Capitals" pitchFamily="66" charset="0"/>
              </a:rPr>
              <a:t>By- Crisitian, Ram D, Vikram</a:t>
            </a:r>
            <a:endParaRPr lang="en-US" sz="5400" b="1" cap="none" spc="0" dirty="0">
              <a:ln/>
              <a:effectLst/>
              <a:latin typeface="Matura MT Script Capitals" pitchFamily="66" charset="0"/>
            </a:endParaRPr>
          </a:p>
        </p:txBody>
      </p:sp>
    </p:spTree>
    <p:extLst>
      <p:ext uri="{BB962C8B-B14F-4D97-AF65-F5344CB8AC3E}">
        <p14:creationId xmlns:p14="http://schemas.microsoft.com/office/powerpoint/2010/main" val="3361504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lgerian" pitchFamily="82" charset="0"/>
              </a:rPr>
              <a:t>Bread Making</a:t>
            </a:r>
            <a:endParaRPr lang="en-GB" b="1" dirty="0">
              <a:latin typeface="Algerian" pitchFamily="82" charset="0"/>
            </a:endParaRPr>
          </a:p>
        </p:txBody>
      </p:sp>
      <p:sp>
        <p:nvSpPr>
          <p:cNvPr id="3" name="Content Placeholder 2"/>
          <p:cNvSpPr>
            <a:spLocks noGrp="1"/>
          </p:cNvSpPr>
          <p:nvPr>
            <p:ph idx="1"/>
          </p:nvPr>
        </p:nvSpPr>
        <p:spPr/>
        <p:txBody>
          <a:bodyPr>
            <a:normAutofit fontScale="92500"/>
          </a:bodyPr>
          <a:lstStyle/>
          <a:p>
            <a:r>
              <a:rPr lang="en-GB" dirty="0">
                <a:latin typeface="Matura MT Script Capitals" pitchFamily="66" charset="0"/>
              </a:rPr>
              <a:t>Yeast is used in the making of bread. Yeasts is an eukaryotic microorganism. Yeast is used in all bread recipes. Yeast is a living fungus that feeds on sugar or other sweeteners. As it does, the yeast ferments the bread dough and releases carbon dioxide. It is the release of this gas that causes bread dough to rise. </a:t>
            </a:r>
            <a:r>
              <a:rPr lang="en-US" dirty="0">
                <a:latin typeface="Matura MT Script Capitals" pitchFamily="66" charset="0"/>
              </a:rPr>
              <a:t>The ‘holes’ in the bread are made by carbon dioxide bubbles. This gives the bread a ‘light’ texture</a:t>
            </a:r>
            <a:endParaRPr lang="en-GB" dirty="0">
              <a:latin typeface="Matura MT Script Capitals" pitchFamily="66" charset="0"/>
            </a:endParaRPr>
          </a:p>
          <a:p>
            <a:endParaRPr lang="en-GB" dirty="0">
              <a:latin typeface="Matura MT Script Capitals" pitchFamily="66" charset="0"/>
            </a:endParaRPr>
          </a:p>
        </p:txBody>
      </p:sp>
    </p:spTree>
    <p:extLst>
      <p:ext uri="{BB962C8B-B14F-4D97-AF65-F5344CB8AC3E}">
        <p14:creationId xmlns:p14="http://schemas.microsoft.com/office/powerpoint/2010/main" val="3233213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C:\My Documents\My Pictures\Dough in tin.jpg"/>
          <p:cNvPicPr>
            <a:picLocks noChangeAspect="1" noChangeArrowheads="1"/>
          </p:cNvPicPr>
          <p:nvPr/>
        </p:nvPicPr>
        <p:blipFill>
          <a:blip r:embed="rId2" cstate="print"/>
          <a:srcRect/>
          <a:stretch>
            <a:fillRect/>
          </a:stretch>
        </p:blipFill>
        <p:spPr bwMode="auto">
          <a:xfrm>
            <a:off x="-13855" y="34636"/>
            <a:ext cx="3430983" cy="1655763"/>
          </a:xfrm>
          <a:prstGeom prst="rect">
            <a:avLst/>
          </a:prstGeom>
          <a:noFill/>
          <a:ln w="9525">
            <a:noFill/>
            <a:miter lim="800000"/>
            <a:headEnd/>
            <a:tailEnd/>
          </a:ln>
        </p:spPr>
      </p:pic>
      <p:pic>
        <p:nvPicPr>
          <p:cNvPr id="3" name="Picture 18" descr="C:\My Documents\My Pictures\Dough rising 2.jpg"/>
          <p:cNvPicPr>
            <a:picLocks noChangeAspect="1" noChangeArrowheads="1"/>
          </p:cNvPicPr>
          <p:nvPr/>
        </p:nvPicPr>
        <p:blipFill>
          <a:blip r:embed="rId3" cstate="print"/>
          <a:srcRect/>
          <a:stretch>
            <a:fillRect/>
          </a:stretch>
        </p:blipFill>
        <p:spPr bwMode="auto">
          <a:xfrm>
            <a:off x="-13855" y="2057400"/>
            <a:ext cx="3430983" cy="1841500"/>
          </a:xfrm>
          <a:prstGeom prst="rect">
            <a:avLst/>
          </a:prstGeom>
          <a:noFill/>
          <a:ln w="9525">
            <a:noFill/>
            <a:miter lim="800000"/>
            <a:headEnd/>
            <a:tailEnd/>
          </a:ln>
        </p:spPr>
      </p:pic>
      <p:sp>
        <p:nvSpPr>
          <p:cNvPr id="4" name="TextBox 3"/>
          <p:cNvSpPr txBox="1"/>
          <p:nvPr/>
        </p:nvSpPr>
        <p:spPr>
          <a:xfrm>
            <a:off x="3581400" y="1534180"/>
            <a:ext cx="2514600" cy="523220"/>
          </a:xfrm>
          <a:prstGeom prst="rect">
            <a:avLst/>
          </a:prstGeom>
          <a:noFill/>
        </p:spPr>
        <p:txBody>
          <a:bodyPr wrap="square" rtlCol="0">
            <a:spAutoFit/>
          </a:bodyPr>
          <a:lstStyle/>
          <a:p>
            <a:r>
              <a:rPr lang="en-GB" sz="2800" dirty="0" smtClean="0"/>
              <a:t>Dough Rising </a:t>
            </a:r>
            <a:endParaRPr lang="en-GB" sz="2800" dirty="0"/>
          </a:p>
        </p:txBody>
      </p:sp>
      <p:pic>
        <p:nvPicPr>
          <p:cNvPr id="5" name="Picture 1026" descr="C:\My Documents\My Pictures\Bread slice.jpg"/>
          <p:cNvPicPr>
            <a:picLocks noChangeAspect="1" noChangeArrowheads="1"/>
          </p:cNvPicPr>
          <p:nvPr/>
        </p:nvPicPr>
        <p:blipFill>
          <a:blip r:embed="rId4" cstate="print">
            <a:lum bright="14000"/>
          </a:blip>
          <a:srcRect/>
          <a:stretch>
            <a:fillRect/>
          </a:stretch>
        </p:blipFill>
        <p:spPr bwMode="auto">
          <a:xfrm>
            <a:off x="5791200" y="4267200"/>
            <a:ext cx="2636161" cy="2016125"/>
          </a:xfrm>
          <a:prstGeom prst="rect">
            <a:avLst/>
          </a:prstGeom>
          <a:noFill/>
          <a:ln w="9525">
            <a:noFill/>
            <a:miter lim="800000"/>
            <a:headEnd/>
            <a:tailEnd/>
          </a:ln>
        </p:spPr>
      </p:pic>
      <p:sp>
        <p:nvSpPr>
          <p:cNvPr id="6" name="TextBox 5"/>
          <p:cNvSpPr txBox="1"/>
          <p:nvPr/>
        </p:nvSpPr>
        <p:spPr>
          <a:xfrm>
            <a:off x="2209800" y="4682836"/>
            <a:ext cx="3429000" cy="1938992"/>
          </a:xfrm>
          <a:prstGeom prst="rect">
            <a:avLst/>
          </a:prstGeom>
          <a:noFill/>
        </p:spPr>
        <p:txBody>
          <a:bodyPr wrap="square" rtlCol="0">
            <a:spAutoFit/>
          </a:bodyPr>
          <a:lstStyle/>
          <a:p>
            <a:r>
              <a:rPr lang="en-US" sz="2000" dirty="0"/>
              <a:t>The ‘holes’ in the </a:t>
            </a:r>
            <a:r>
              <a:rPr lang="en-US" sz="2000" dirty="0" smtClean="0"/>
              <a:t> bread </a:t>
            </a:r>
            <a:r>
              <a:rPr lang="en-US" sz="2000" dirty="0"/>
              <a:t>are made </a:t>
            </a:r>
            <a:r>
              <a:rPr lang="en-US" sz="2000" dirty="0" smtClean="0"/>
              <a:t>by the </a:t>
            </a:r>
            <a:r>
              <a:rPr lang="en-US" sz="2000" dirty="0"/>
              <a:t>carbon </a:t>
            </a:r>
            <a:r>
              <a:rPr lang="en-US" sz="2000" dirty="0" smtClean="0"/>
              <a:t>dioxide bubbles</a:t>
            </a:r>
            <a:r>
              <a:rPr lang="en-US" sz="2000" dirty="0"/>
              <a:t>.</a:t>
            </a:r>
          </a:p>
          <a:p>
            <a:r>
              <a:rPr lang="en-US" sz="2000" dirty="0"/>
              <a:t>This gives the bread a ‘light’ texture</a:t>
            </a:r>
          </a:p>
          <a:p>
            <a:endParaRPr lang="en-GB" sz="2000" dirty="0"/>
          </a:p>
        </p:txBody>
      </p:sp>
    </p:spTree>
    <p:extLst>
      <p:ext uri="{BB962C8B-B14F-4D97-AF65-F5344CB8AC3E}">
        <p14:creationId xmlns:p14="http://schemas.microsoft.com/office/powerpoint/2010/main" val="2567608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read Dough Rising Time Laps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643467" y="1219200"/>
            <a:ext cx="8128000" cy="4572000"/>
          </a:xfrm>
          <a:prstGeom prst="rect">
            <a:avLst/>
          </a:prstGeom>
        </p:spPr>
      </p:pic>
    </p:spTree>
    <p:extLst>
      <p:ext uri="{BB962C8B-B14F-4D97-AF65-F5344CB8AC3E}">
        <p14:creationId xmlns:p14="http://schemas.microsoft.com/office/powerpoint/2010/main" val="109692196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Making Of Yogurt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6414582"/>
              </p:ext>
            </p:extLst>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9050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377503"/>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6985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lgerian" pitchFamily="82" charset="0"/>
              </a:rPr>
              <a:t>Single Celled Protein </a:t>
            </a:r>
            <a:endParaRPr lang="en-GB" b="1" dirty="0">
              <a:latin typeface="Algerian" pitchFamily="82" charset="0"/>
            </a:endParaRPr>
          </a:p>
        </p:txBody>
      </p:sp>
      <p:sp>
        <p:nvSpPr>
          <p:cNvPr id="3" name="Content Placeholder 2"/>
          <p:cNvSpPr>
            <a:spLocks noGrp="1"/>
          </p:cNvSpPr>
          <p:nvPr>
            <p:ph idx="1"/>
          </p:nvPr>
        </p:nvSpPr>
        <p:spPr/>
        <p:txBody>
          <a:bodyPr>
            <a:normAutofit fontScale="77500" lnSpcReduction="20000"/>
          </a:bodyPr>
          <a:lstStyle/>
          <a:p>
            <a:r>
              <a:rPr lang="en-IN" dirty="0" smtClean="0"/>
              <a:t>Single celled proteins are the dried microbial cells or protein extracted from pure microbial cultures (biomasses) of either yeast, fungi, bacteria or algae. They can be used as substitute protein sources for human and animal consumption. SCP was developed to help bridge the gap between the worlds’ protein needs. They are much easier to produce than actually protein sources because the substrate to be used to create the biomass of microbes can be almost anything organic like wood shaving, sources of carbon and even human and animal wastes, but this can be an expensive process. Yeast is a very popular example as a SCP as it can be used directly or the protein can even be extracted and processed to make other protein related products like fishmeal, dog food and even chicken-like eatables.</a:t>
            </a:r>
          </a:p>
          <a:p>
            <a:endParaRPr lang="en-GB" dirty="0"/>
          </a:p>
        </p:txBody>
      </p:sp>
    </p:spTree>
    <p:extLst>
      <p:ext uri="{BB962C8B-B14F-4D97-AF65-F5344CB8AC3E}">
        <p14:creationId xmlns:p14="http://schemas.microsoft.com/office/powerpoint/2010/main" val="2307482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 </a:t>
            </a:r>
            <a:endParaRPr lang="en-GB" dirty="0"/>
          </a:p>
        </p:txBody>
      </p:sp>
      <p:sp>
        <p:nvSpPr>
          <p:cNvPr id="3" name="Content Placeholder 2"/>
          <p:cNvSpPr>
            <a:spLocks noGrp="1"/>
          </p:cNvSpPr>
          <p:nvPr>
            <p:ph idx="1"/>
          </p:nvPr>
        </p:nvSpPr>
        <p:spPr/>
        <p:txBody>
          <a:bodyPr/>
          <a:lstStyle/>
          <a:p>
            <a:r>
              <a:rPr lang="en-GB" dirty="0" smtClean="0">
                <a:hlinkClick r:id="rId2"/>
              </a:rPr>
              <a:t>www.wikipedia.org</a:t>
            </a:r>
            <a:endParaRPr lang="en-GB" dirty="0" smtClean="0"/>
          </a:p>
          <a:p>
            <a:r>
              <a:rPr lang="en-GB" dirty="0" smtClean="0">
                <a:hlinkClick r:id="rId3"/>
              </a:rPr>
              <a:t>www.googleimages.com</a:t>
            </a:r>
            <a:endParaRPr lang="en-GB" dirty="0" smtClean="0"/>
          </a:p>
          <a:p>
            <a:r>
              <a:rPr lang="en-GB" dirty="0">
                <a:hlinkClick r:id="rId4"/>
              </a:rPr>
              <a:t>http://bio4indusbangalore.weebly.com</a:t>
            </a:r>
            <a:r>
              <a:rPr lang="en-GB" dirty="0" smtClean="0">
                <a:hlinkClick r:id="rId4"/>
              </a:rPr>
              <a:t>/</a:t>
            </a:r>
            <a:endParaRPr lang="en-GB" dirty="0" smtClean="0"/>
          </a:p>
          <a:p>
            <a:r>
              <a:rPr lang="en-GB" u="sng" dirty="0" smtClean="0">
                <a:solidFill>
                  <a:schemeClr val="accent3"/>
                </a:solidFill>
              </a:rPr>
              <a:t>http://biomaster2011.blogspot.in/</a:t>
            </a:r>
          </a:p>
          <a:p>
            <a:pPr marL="68580" indent="0">
              <a:buNone/>
            </a:pPr>
            <a:endParaRPr lang="en-GB" dirty="0"/>
          </a:p>
        </p:txBody>
      </p:sp>
    </p:spTree>
    <p:extLst>
      <p:ext uri="{BB962C8B-B14F-4D97-AF65-F5344CB8AC3E}">
        <p14:creationId xmlns:p14="http://schemas.microsoft.com/office/powerpoint/2010/main" val="3019660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744" y="2967335"/>
            <a:ext cx="7792519" cy="1569660"/>
          </a:xfrm>
          <a:prstGeom prst="rect">
            <a:avLst/>
          </a:prstGeom>
          <a:noFill/>
        </p:spPr>
        <p:txBody>
          <a:bodyPr wrap="none" lIns="91440" tIns="45720" rIns="91440" bIns="45720">
            <a:spAutoFit/>
          </a:bodyPr>
          <a:lstStyle/>
          <a:p>
            <a:pPr algn="ctr"/>
            <a:r>
              <a:rPr lang="en-US" sz="9600" b="1" i="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rPr>
              <a:t>THANK YOU</a:t>
            </a:r>
            <a:endParaRPr lang="en-US" sz="9600" b="1" i="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endParaRPr>
          </a:p>
        </p:txBody>
      </p:sp>
    </p:spTree>
    <p:extLst>
      <p:ext uri="{BB962C8B-B14F-4D97-AF65-F5344CB8AC3E}">
        <p14:creationId xmlns:p14="http://schemas.microsoft.com/office/powerpoint/2010/main" val="22762289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TotalTime>
  <Words>454</Words>
  <Application>Microsoft Macintosh PowerPoint</Application>
  <PresentationFormat>On-screen Show (4:3)</PresentationFormat>
  <Paragraphs>30</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Metro</vt:lpstr>
      <vt:lpstr>PowerPoint Presentation</vt:lpstr>
      <vt:lpstr>Bread Making</vt:lpstr>
      <vt:lpstr>PowerPoint Presentation</vt:lpstr>
      <vt:lpstr>PowerPoint Presentation</vt:lpstr>
      <vt:lpstr>Making Of Yogurt</vt:lpstr>
      <vt:lpstr>Contd…</vt:lpstr>
      <vt:lpstr>Single Celled Protein </vt:lpstr>
      <vt:lpstr>Bibliography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Vikram</dc:creator>
  <cp:lastModifiedBy>Ram Dershan</cp:lastModifiedBy>
  <cp:revision>6</cp:revision>
  <dcterms:created xsi:type="dcterms:W3CDTF">2006-08-16T00:00:00Z</dcterms:created>
  <dcterms:modified xsi:type="dcterms:W3CDTF">2012-11-19T17:03:35Z</dcterms:modified>
</cp:coreProperties>
</file>