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66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F00"/>
    <a:srgbClr val="0027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90BB-A6DB-4ECC-8427-12D781449681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19314-000E-4638-A6C9-BB98FAD810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9314-000E-4638-A6C9-BB98FAD810C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2162-4117-40C2-AFD2-DB3ACA8FDDB0}" type="datetimeFigureOut">
              <a:rPr lang="en-GB" smtClean="0"/>
              <a:pPr/>
              <a:t>20/02/2011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19EB-12F4-4235-A7C4-709EEB3FD8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DE7F00"/>
                </a:solidFill>
              </a:rPr>
              <a:t>Use of Fertilizers rich in  Nitrates and Magnesium in Plants</a:t>
            </a:r>
            <a:endParaRPr lang="en-US" dirty="0">
              <a:solidFill>
                <a:srgbClr val="DE7F00"/>
              </a:solidFill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35699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 err="1" smtClean="0">
                <a:solidFill>
                  <a:schemeClr val="bg1"/>
                </a:solidFill>
              </a:rPr>
              <a:t>Arnav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Abhi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Prevention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Avoid putting plants in sandy, acidic soil with little organic matter in them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Add fertilizers such as manure which increase magnesium ion concentration in the soil</a:t>
            </a:r>
          </a:p>
          <a:p>
            <a:pPr>
              <a:buBlip>
                <a:blip r:embed="rId3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Effects of Deficiency: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15816" y="1585356"/>
            <a:ext cx="5274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</a:rPr>
              <a:t>Deficiency of these minerals prevent the production of chlorophyll and proteins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748150" y="2863273"/>
            <a:ext cx="514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This prevents the plant from growing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347864" y="4149080"/>
            <a:ext cx="539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	Without chlorophyll the plant cannot photosynthesize and cannot produce sugars (glucose)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843808" y="5445224"/>
            <a:ext cx="583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	Proteins are required for the growth, development and repair of the plant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1916" y="167615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0432" y="294466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2414" y="421318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3791" y="548170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24"/>
          <p:cNvGrpSpPr/>
          <p:nvPr/>
        </p:nvGrpSpPr>
        <p:grpSpPr>
          <a:xfrm rot="5400000">
            <a:off x="-3008910" y="3620490"/>
            <a:ext cx="6246420" cy="228600"/>
            <a:chOff x="-3200400" y="3314700"/>
            <a:chExt cx="6246420" cy="228600"/>
          </a:xfrm>
        </p:grpSpPr>
        <p:sp>
          <p:nvSpPr>
            <p:cNvPr id="17" name="Rounded Rectangle 16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726"/>
                </a:solidFill>
              </a:rPr>
              <a:t>Elements needed by the plants: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258293" y="1585356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 pitchFamily="34" charset="0"/>
              </a:rPr>
              <a:t>Carbon</a:t>
            </a: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748152" y="2863273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 pitchFamily="34" charset="0"/>
              </a:rPr>
              <a:t>Hydrogen</a:t>
            </a: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748152" y="414119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rbel" pitchFamily="34" charset="0"/>
              </a:rPr>
              <a:t>Oxygen</a:t>
            </a: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313712" y="5419107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Nitrogen and Magnesium</a:t>
            </a:r>
            <a:endParaRPr lang="en-US" sz="22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1916" y="167615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0432" y="294466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2414" y="421318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3791" y="548170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 rot="5400000">
            <a:off x="-3008910" y="3620490"/>
            <a:ext cx="6246420" cy="228600"/>
            <a:chOff x="-3200400" y="3314700"/>
            <a:chExt cx="6246420" cy="228600"/>
          </a:xfrm>
        </p:grpSpPr>
        <p:sp>
          <p:nvSpPr>
            <p:cNvPr id="17" name="Rounded Rectangle 16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2411760" y="1556792"/>
            <a:ext cx="1008112" cy="3240360"/>
          </a:xfrm>
          <a:prstGeom prst="rightBrace">
            <a:avLst>
              <a:gd name="adj1" fmla="val 7537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2420888"/>
            <a:ext cx="31683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Produced by the plant by the processes of respiration and photosynthesis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270892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These elements make up carbohydrates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Sources: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17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Nitrogen and Magnesium unlike the other elements required by plants are not produced through photosynthesis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79512" y="4005064"/>
            <a:ext cx="374441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They are absorbed from the soil through the root hair cells</a:t>
            </a:r>
          </a:p>
        </p:txBody>
      </p:sp>
      <p:pic>
        <p:nvPicPr>
          <p:cNvPr id="5" name="Picture 4" descr="af14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479800"/>
            <a:ext cx="4445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726"/>
                </a:solidFill>
              </a:rPr>
              <a:t>Magnesium and Nitrogen In Plants:</a:t>
            </a:r>
            <a:endParaRPr lang="en-US" sz="3200" dirty="0">
              <a:solidFill>
                <a:srgbClr val="00272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143397"/>
            <a:ext cx="4968552" cy="17896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Nitrogen: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Production of amino acids for the synthesis of proteins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Production of Chlorophyll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7544" y="4365104"/>
            <a:ext cx="4968552" cy="178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Magnesium: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of Chlorophyll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hlorophy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492896"/>
            <a:ext cx="2857500" cy="28575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5436096" y="3038227"/>
            <a:ext cx="1368152" cy="534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6136" y="3212976"/>
            <a:ext cx="172819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20072" y="3933056"/>
            <a:ext cx="187220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/>
          <p:cNvSpPr txBox="1">
            <a:spLocks/>
          </p:cNvSpPr>
          <p:nvPr/>
        </p:nvSpPr>
        <p:spPr>
          <a:xfrm>
            <a:off x="7596336" y="5301208"/>
            <a:ext cx="3528392" cy="5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DE7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Chlorophyll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DE7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Transport: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Ions taken from the soil through active transport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140969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2852936"/>
            <a:ext cx="8229600" cy="1296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Transported through Xylem Vessels in the plant.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509120"/>
            <a:ext cx="8229600" cy="129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Through osmosis is transported to where needed in the plant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Deficiency of Nitrogen: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Causes: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Adding a carbon rich substance to the soil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Cold weather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67544" y="3933056"/>
            <a:ext cx="476287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Leaves turning a pale yellow or pale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green because they are no longer able to produce chlorophyll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24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Poor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plant growth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itro deficie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276872"/>
            <a:ext cx="3637280" cy="306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Prevention: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Avoid letting plants come in contact with high concentration of Carbon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Add Nitrogen rich fertilizers such as green manures to the soil, especially in the cold 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Nitrogen Fixation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Nitrogen fixation is a process which helps replenish the nitrogen concentration in soils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Plants mainly of the Legume family contain bacteria in them which produce nitrogen compounds required by the plant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The plant dies the nitrogen is released into the soil and the soil gets fertilized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a process known as Nitrogen fixation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26"/>
                </a:solidFill>
              </a:rPr>
              <a:t>Deficiency of Magnesium:</a:t>
            </a:r>
            <a:endParaRPr lang="en-US" dirty="0">
              <a:solidFill>
                <a:srgbClr val="00272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Causes: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Leaching of Magnesium in the soil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Excess Potassium in the soil aggravates deficiency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67544" y="3933056"/>
            <a:ext cx="476287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Leaves turning a pale yellow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they are no longer able to produce chlorophyll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24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Pre-mature aging of plant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800px-Frangula_alnus_with_magnesium_deficie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20888"/>
            <a:ext cx="3600401" cy="3096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406267">
  <a:themeElements>
    <a:clrScheme name="Custom 4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02CE99"/>
      </a:accent1>
      <a:accent2>
        <a:srgbClr val="FE8602"/>
      </a:accent2>
      <a:accent3>
        <a:srgbClr val="FFFF65"/>
      </a:accent3>
      <a:accent4>
        <a:srgbClr val="FF4747"/>
      </a:accent4>
      <a:accent5>
        <a:srgbClr val="5F497A"/>
      </a:accent5>
      <a:accent6>
        <a:srgbClr val="B2B200"/>
      </a:accent6>
      <a:hlink>
        <a:srgbClr val="00B0F0"/>
      </a:hlink>
      <a:folHlink>
        <a:srgbClr val="FF33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ADB89F-5421-42BB-A5F6-2F55E794A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TS102406267</Template>
  <TotalTime>58</TotalTime>
  <Words>352</Words>
  <Application>Microsoft Office PowerPoint</Application>
  <PresentationFormat>On-screen Show (4:3)</PresentationFormat>
  <Paragraphs>69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TS102406267</vt:lpstr>
      <vt:lpstr>Use of Fertilizers rich in  Nitrates and Magnesium in Plants</vt:lpstr>
      <vt:lpstr>Elements needed by the plants:</vt:lpstr>
      <vt:lpstr>Sources:</vt:lpstr>
      <vt:lpstr>Magnesium and Nitrogen In Plants:</vt:lpstr>
      <vt:lpstr>Transport:</vt:lpstr>
      <vt:lpstr>Deficiency of Nitrogen:</vt:lpstr>
      <vt:lpstr>Prevention:</vt:lpstr>
      <vt:lpstr>Nitrogen Fixation</vt:lpstr>
      <vt:lpstr>Deficiency of Magnesium:</vt:lpstr>
      <vt:lpstr>Prevention</vt:lpstr>
      <vt:lpstr>Effects of Deficiency: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Fertilizers rich in  Nitrates and Magnesium in Plants</dc:title>
  <dc:creator>Abhijat Shekhawat</dc:creator>
  <cp:lastModifiedBy>AddOn</cp:lastModifiedBy>
  <cp:revision>3</cp:revision>
  <dcterms:created xsi:type="dcterms:W3CDTF">2011-01-16T12:13:03Z</dcterms:created>
  <dcterms:modified xsi:type="dcterms:W3CDTF">2011-02-20T09:19:06Z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TC024062679991</vt:lpwstr>
  </property>
</Properties>
</file>